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1"/>
  </p:sldMasterIdLst>
  <p:notesMasterIdLst>
    <p:notesMasterId r:id="rId39"/>
  </p:notesMasterIdLst>
  <p:sldIdLst>
    <p:sldId id="256" r:id="rId2"/>
    <p:sldId id="308" r:id="rId3"/>
    <p:sldId id="325" r:id="rId4"/>
    <p:sldId id="337" r:id="rId5"/>
    <p:sldId id="330" r:id="rId6"/>
    <p:sldId id="259" r:id="rId7"/>
    <p:sldId id="360" r:id="rId8"/>
    <p:sldId id="261" r:id="rId9"/>
    <p:sldId id="359" r:id="rId10"/>
    <p:sldId id="332" r:id="rId11"/>
    <p:sldId id="263" r:id="rId12"/>
    <p:sldId id="264" r:id="rId13"/>
    <p:sldId id="327" r:id="rId14"/>
    <p:sldId id="266" r:id="rId15"/>
    <p:sldId id="333" r:id="rId16"/>
    <p:sldId id="335" r:id="rId17"/>
    <p:sldId id="328" r:id="rId18"/>
    <p:sldId id="339" r:id="rId19"/>
    <p:sldId id="269" r:id="rId20"/>
    <p:sldId id="334" r:id="rId21"/>
    <p:sldId id="340" r:id="rId22"/>
    <p:sldId id="349" r:id="rId23"/>
    <p:sldId id="342" r:id="rId24"/>
    <p:sldId id="343" r:id="rId25"/>
    <p:sldId id="350" r:id="rId26"/>
    <p:sldId id="344" r:id="rId27"/>
    <p:sldId id="346" r:id="rId28"/>
    <p:sldId id="354" r:id="rId29"/>
    <p:sldId id="353" r:id="rId30"/>
    <p:sldId id="351" r:id="rId31"/>
    <p:sldId id="347" r:id="rId32"/>
    <p:sldId id="356" r:id="rId33"/>
    <p:sldId id="355" r:id="rId34"/>
    <p:sldId id="348" r:id="rId35"/>
    <p:sldId id="358" r:id="rId36"/>
    <p:sldId id="357" r:id="rId37"/>
    <p:sldId id="283" r:id="rId38"/>
  </p:sldIdLst>
  <p:sldSz cx="12192000" cy="6858000"/>
  <p:notesSz cx="6888163" cy="100203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uci Roberto" initials="FR" lastIdx="1" clrIdx="0">
    <p:extLst>
      <p:ext uri="{19B8F6BF-5375-455C-9EA6-DF929625EA0E}">
        <p15:presenceInfo xmlns:p15="http://schemas.microsoft.com/office/powerpoint/2012/main" userId="S-1-5-21-62873138-23557228-1278814174-12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7" autoAdjust="0"/>
    <p:restoredTop sz="94660"/>
  </p:normalViewPr>
  <p:slideViewPr>
    <p:cSldViewPr snapToGrid="0">
      <p:cViewPr>
        <p:scale>
          <a:sx n="78" d="100"/>
          <a:sy n="78" d="100"/>
        </p:scale>
        <p:origin x="418" y="2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233AEB-3C45-4FFA-8403-DF4A36FB24BD}"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it-IT"/>
        </a:p>
      </dgm:t>
    </dgm:pt>
    <dgm:pt modelId="{50147784-C3A9-495D-8B02-FFF685017667}">
      <dgm:prSet custT="1"/>
      <dgm:spPr/>
      <dgm:t>
        <a:bodyPr/>
        <a:lstStyle/>
        <a:p>
          <a:pPr rtl="0"/>
          <a:r>
            <a:rPr lang="it-IT" sz="1600" i="1" dirty="0">
              <a:effectLst>
                <a:outerShdw blurRad="38100" dist="38100" dir="2700000" algn="tl">
                  <a:srgbClr val="000000">
                    <a:alpha val="43137"/>
                  </a:srgbClr>
                </a:outerShdw>
              </a:effectLst>
            </a:rPr>
            <a:t>Per insegnare bisogna emozionare.  </a:t>
          </a:r>
        </a:p>
        <a:p>
          <a:pPr rtl="0"/>
          <a:r>
            <a:rPr lang="it-IT" sz="1600" i="1" dirty="0">
              <a:effectLst>
                <a:outerShdw blurRad="38100" dist="38100" dir="2700000" algn="tl">
                  <a:srgbClr val="000000">
                    <a:alpha val="43137"/>
                  </a:srgbClr>
                </a:outerShdw>
              </a:effectLst>
            </a:rPr>
            <a:t>Molti però pensano ancora che se ti diverti non impari…</a:t>
          </a:r>
        </a:p>
      </dgm:t>
    </dgm:pt>
    <dgm:pt modelId="{34966E41-25E4-4C13-ACD3-5A2E6FF66774}" type="parTrans" cxnId="{C771DCCE-D7A4-49D2-ABDA-4BF805094C25}">
      <dgm:prSet/>
      <dgm:spPr/>
      <dgm:t>
        <a:bodyPr/>
        <a:lstStyle/>
        <a:p>
          <a:endParaRPr lang="it-IT"/>
        </a:p>
      </dgm:t>
    </dgm:pt>
    <dgm:pt modelId="{49C4E4CB-9C94-4482-BF87-3B292945FE88}" type="sibTrans" cxnId="{C771DCCE-D7A4-49D2-ABDA-4BF805094C25}">
      <dgm:prSet/>
      <dgm:spPr/>
      <dgm:t>
        <a:bodyPr/>
        <a:lstStyle/>
        <a:p>
          <a:endParaRPr lang="it-IT"/>
        </a:p>
      </dgm:t>
    </dgm:pt>
    <dgm:pt modelId="{6752FEB6-6FA3-45AC-9E69-6776BC6E66A7}">
      <dgm:prSet custT="1"/>
      <dgm:spPr/>
      <dgm:t>
        <a:bodyPr/>
        <a:lstStyle/>
        <a:p>
          <a:pPr rtl="0"/>
          <a:r>
            <a:rPr lang="it-IT" sz="1600" b="1" dirty="0">
              <a:solidFill>
                <a:schemeClr val="accent1"/>
              </a:solidFill>
            </a:rPr>
            <a:t>Maria Montessori</a:t>
          </a:r>
        </a:p>
      </dgm:t>
    </dgm:pt>
    <dgm:pt modelId="{BBE789AD-0A05-45CE-8125-C45DC44BA93E}" type="parTrans" cxnId="{B39A7E94-E5E9-4519-902D-24DC4476D946}">
      <dgm:prSet/>
      <dgm:spPr/>
      <dgm:t>
        <a:bodyPr/>
        <a:lstStyle/>
        <a:p>
          <a:endParaRPr lang="it-IT"/>
        </a:p>
      </dgm:t>
    </dgm:pt>
    <dgm:pt modelId="{894BA380-C647-415B-BDFB-BF3E10926B61}" type="sibTrans" cxnId="{B39A7E94-E5E9-4519-902D-24DC4476D946}">
      <dgm:prSet/>
      <dgm:spPr/>
      <dgm:t>
        <a:bodyPr/>
        <a:lstStyle/>
        <a:p>
          <a:endParaRPr lang="it-IT"/>
        </a:p>
      </dgm:t>
    </dgm:pt>
    <dgm:pt modelId="{C4A82AF3-DB5C-41D9-8ABD-17EB804E6285}" type="pres">
      <dgm:prSet presAssocID="{5D233AEB-3C45-4FFA-8403-DF4A36FB24BD}" presName="compositeShape" presStyleCnt="0">
        <dgm:presLayoutVars>
          <dgm:dir/>
          <dgm:resizeHandles/>
        </dgm:presLayoutVars>
      </dgm:prSet>
      <dgm:spPr/>
    </dgm:pt>
    <dgm:pt modelId="{9464C5A1-0894-4738-BECA-1DC751E60E2A}" type="pres">
      <dgm:prSet presAssocID="{5D233AEB-3C45-4FFA-8403-DF4A36FB24BD}" presName="pyramid" presStyleLbl="node1" presStyleIdx="0" presStyleCnt="1" custScaleX="88025"/>
      <dgm:spPr/>
    </dgm:pt>
    <dgm:pt modelId="{8C489AB7-FF69-442D-B9C6-41697B189CB3}" type="pres">
      <dgm:prSet presAssocID="{5D233AEB-3C45-4FFA-8403-DF4A36FB24BD}" presName="theList" presStyleCnt="0"/>
      <dgm:spPr/>
    </dgm:pt>
    <dgm:pt modelId="{F3C6E4D9-5B9B-4A1E-B02F-15DB5B0D0D69}" type="pres">
      <dgm:prSet presAssocID="{50147784-C3A9-495D-8B02-FFF685017667}" presName="aNode" presStyleLbl="fgAcc1" presStyleIdx="0" presStyleCnt="1" custScaleX="132431" custScaleY="74387">
        <dgm:presLayoutVars>
          <dgm:bulletEnabled val="1"/>
        </dgm:presLayoutVars>
      </dgm:prSet>
      <dgm:spPr/>
    </dgm:pt>
    <dgm:pt modelId="{B75C93C6-6983-4AFF-821D-8CE26AD6C74D}" type="pres">
      <dgm:prSet presAssocID="{50147784-C3A9-495D-8B02-FFF685017667}" presName="aSpace" presStyleCnt="0"/>
      <dgm:spPr/>
    </dgm:pt>
  </dgm:ptLst>
  <dgm:cxnLst>
    <dgm:cxn modelId="{60BD966F-2279-4234-A9F8-2890BFFDE2B7}" type="presOf" srcId="{5D233AEB-3C45-4FFA-8403-DF4A36FB24BD}" destId="{C4A82AF3-DB5C-41D9-8ABD-17EB804E6285}" srcOrd="0" destOrd="0" presId="urn:microsoft.com/office/officeart/2005/8/layout/pyramid2"/>
    <dgm:cxn modelId="{B1906D73-04C4-49E8-A5F3-C461A03C937C}" type="presOf" srcId="{50147784-C3A9-495D-8B02-FFF685017667}" destId="{F3C6E4D9-5B9B-4A1E-B02F-15DB5B0D0D69}" srcOrd="0" destOrd="0" presId="urn:microsoft.com/office/officeart/2005/8/layout/pyramid2"/>
    <dgm:cxn modelId="{B39A7E94-E5E9-4519-902D-24DC4476D946}" srcId="{50147784-C3A9-495D-8B02-FFF685017667}" destId="{6752FEB6-6FA3-45AC-9E69-6776BC6E66A7}" srcOrd="0" destOrd="0" parTransId="{BBE789AD-0A05-45CE-8125-C45DC44BA93E}" sibTransId="{894BA380-C647-415B-BDFB-BF3E10926B61}"/>
    <dgm:cxn modelId="{8A4353B2-3BDF-4A5C-AA51-6408FB39A5CA}" type="presOf" srcId="{6752FEB6-6FA3-45AC-9E69-6776BC6E66A7}" destId="{F3C6E4D9-5B9B-4A1E-B02F-15DB5B0D0D69}" srcOrd="0" destOrd="1" presId="urn:microsoft.com/office/officeart/2005/8/layout/pyramid2"/>
    <dgm:cxn modelId="{C771DCCE-D7A4-49D2-ABDA-4BF805094C25}" srcId="{5D233AEB-3C45-4FFA-8403-DF4A36FB24BD}" destId="{50147784-C3A9-495D-8B02-FFF685017667}" srcOrd="0" destOrd="0" parTransId="{34966E41-25E4-4C13-ACD3-5A2E6FF66774}" sibTransId="{49C4E4CB-9C94-4482-BF87-3B292945FE88}"/>
    <dgm:cxn modelId="{0FA98319-B190-43D4-AF18-973B540DDE7E}" type="presParOf" srcId="{C4A82AF3-DB5C-41D9-8ABD-17EB804E6285}" destId="{9464C5A1-0894-4738-BECA-1DC751E60E2A}" srcOrd="0" destOrd="0" presId="urn:microsoft.com/office/officeart/2005/8/layout/pyramid2"/>
    <dgm:cxn modelId="{615D6C2A-3CAD-4624-A2B6-040D21AB9172}" type="presParOf" srcId="{C4A82AF3-DB5C-41D9-8ABD-17EB804E6285}" destId="{8C489AB7-FF69-442D-B9C6-41697B189CB3}" srcOrd="1" destOrd="0" presId="urn:microsoft.com/office/officeart/2005/8/layout/pyramid2"/>
    <dgm:cxn modelId="{EA0B0F12-E528-4B7F-AB9F-CC81ACCA6410}" type="presParOf" srcId="{8C489AB7-FF69-442D-B9C6-41697B189CB3}" destId="{F3C6E4D9-5B9B-4A1E-B02F-15DB5B0D0D69}" srcOrd="0" destOrd="0" presId="urn:microsoft.com/office/officeart/2005/8/layout/pyramid2"/>
    <dgm:cxn modelId="{DC555224-2395-45EB-9223-0F6F9A2C6F57}" type="presParOf" srcId="{8C489AB7-FF69-442D-B9C6-41697B189CB3}" destId="{B75C93C6-6983-4AFF-821D-8CE26AD6C74D}"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233AEB-3C45-4FFA-8403-DF4A36FB24BD}"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it-IT"/>
        </a:p>
      </dgm:t>
    </dgm:pt>
    <dgm:pt modelId="{50147784-C3A9-495D-8B02-FFF685017667}">
      <dgm:prSet custT="1"/>
      <dgm:spPr/>
      <dgm:t>
        <a:bodyPr/>
        <a:lstStyle/>
        <a:p>
          <a:pPr rtl="0"/>
          <a:r>
            <a:rPr lang="it-IT" sz="1600" i="1" dirty="0">
              <a:effectLst>
                <a:outerShdw blurRad="38100" dist="38100" dir="2700000" algn="tl">
                  <a:srgbClr val="000000">
                    <a:alpha val="43137"/>
                  </a:srgbClr>
                </a:outerShdw>
              </a:effectLst>
            </a:rPr>
            <a:t>Insegnerai a Sognare, ma non sogneranno il Tuo Sogno</a:t>
          </a:r>
        </a:p>
        <a:p>
          <a:pPr rtl="0"/>
          <a:r>
            <a:rPr lang="it-IT" sz="1600" i="1" dirty="0">
              <a:effectLst>
                <a:outerShdw blurRad="38100" dist="38100" dir="2700000" algn="tl">
                  <a:srgbClr val="000000">
                    <a:alpha val="43137"/>
                  </a:srgbClr>
                </a:outerShdw>
              </a:effectLst>
            </a:rPr>
            <a:t>Insegnerai a Volare, ma non voleranno il Tuo Volo.</a:t>
          </a:r>
        </a:p>
        <a:p>
          <a:pPr rtl="0"/>
          <a:r>
            <a:rPr lang="it-IT" sz="1600" i="1" dirty="0">
              <a:effectLst>
                <a:outerShdw blurRad="38100" dist="38100" dir="2700000" algn="tl">
                  <a:srgbClr val="000000">
                    <a:alpha val="43137"/>
                  </a:srgbClr>
                </a:outerShdw>
              </a:effectLst>
            </a:rPr>
            <a:t>Insegnerai a Vivere, ma non vivranno la Tua Vita.</a:t>
          </a:r>
        </a:p>
        <a:p>
          <a:pPr rtl="0"/>
          <a:r>
            <a:rPr lang="it-IT" sz="1600" i="1" dirty="0">
              <a:effectLst>
                <a:outerShdw blurRad="38100" dist="38100" dir="2700000" algn="tl">
                  <a:srgbClr val="000000">
                    <a:alpha val="43137"/>
                  </a:srgbClr>
                </a:outerShdw>
              </a:effectLst>
            </a:rPr>
            <a:t>Ma in ogni Volo, in ogni Sogno e in ogni Vita, rimarrà per sempre l’impronta dell’insegnamento ricevuto.</a:t>
          </a:r>
        </a:p>
      </dgm:t>
    </dgm:pt>
    <dgm:pt modelId="{34966E41-25E4-4C13-ACD3-5A2E6FF66774}" type="parTrans" cxnId="{C771DCCE-D7A4-49D2-ABDA-4BF805094C25}">
      <dgm:prSet/>
      <dgm:spPr/>
      <dgm:t>
        <a:bodyPr/>
        <a:lstStyle/>
        <a:p>
          <a:endParaRPr lang="it-IT"/>
        </a:p>
      </dgm:t>
    </dgm:pt>
    <dgm:pt modelId="{49C4E4CB-9C94-4482-BF87-3B292945FE88}" type="sibTrans" cxnId="{C771DCCE-D7A4-49D2-ABDA-4BF805094C25}">
      <dgm:prSet/>
      <dgm:spPr/>
      <dgm:t>
        <a:bodyPr/>
        <a:lstStyle/>
        <a:p>
          <a:endParaRPr lang="it-IT"/>
        </a:p>
      </dgm:t>
    </dgm:pt>
    <dgm:pt modelId="{6752FEB6-6FA3-45AC-9E69-6776BC6E66A7}">
      <dgm:prSet custT="1"/>
      <dgm:spPr/>
      <dgm:t>
        <a:bodyPr/>
        <a:lstStyle/>
        <a:p>
          <a:pPr rtl="0"/>
          <a:r>
            <a:rPr lang="it-IT" sz="1600" b="1" dirty="0">
              <a:solidFill>
                <a:schemeClr val="accent1"/>
              </a:solidFill>
            </a:rPr>
            <a:t>Madre Teresa Di Calcutta</a:t>
          </a:r>
        </a:p>
      </dgm:t>
    </dgm:pt>
    <dgm:pt modelId="{BBE789AD-0A05-45CE-8125-C45DC44BA93E}" type="parTrans" cxnId="{B39A7E94-E5E9-4519-902D-24DC4476D946}">
      <dgm:prSet/>
      <dgm:spPr/>
      <dgm:t>
        <a:bodyPr/>
        <a:lstStyle/>
        <a:p>
          <a:endParaRPr lang="it-IT"/>
        </a:p>
      </dgm:t>
    </dgm:pt>
    <dgm:pt modelId="{894BA380-C647-415B-BDFB-BF3E10926B61}" type="sibTrans" cxnId="{B39A7E94-E5E9-4519-902D-24DC4476D946}">
      <dgm:prSet/>
      <dgm:spPr/>
      <dgm:t>
        <a:bodyPr/>
        <a:lstStyle/>
        <a:p>
          <a:endParaRPr lang="it-IT"/>
        </a:p>
      </dgm:t>
    </dgm:pt>
    <dgm:pt modelId="{C4A82AF3-DB5C-41D9-8ABD-17EB804E6285}" type="pres">
      <dgm:prSet presAssocID="{5D233AEB-3C45-4FFA-8403-DF4A36FB24BD}" presName="compositeShape" presStyleCnt="0">
        <dgm:presLayoutVars>
          <dgm:dir/>
          <dgm:resizeHandles/>
        </dgm:presLayoutVars>
      </dgm:prSet>
      <dgm:spPr/>
    </dgm:pt>
    <dgm:pt modelId="{9464C5A1-0894-4738-BECA-1DC751E60E2A}" type="pres">
      <dgm:prSet presAssocID="{5D233AEB-3C45-4FFA-8403-DF4A36FB24BD}" presName="pyramid" presStyleLbl="node1" presStyleIdx="0" presStyleCnt="1" custAng="10800000" custScaleY="91895"/>
      <dgm:spPr/>
    </dgm:pt>
    <dgm:pt modelId="{8C489AB7-FF69-442D-B9C6-41697B189CB3}" type="pres">
      <dgm:prSet presAssocID="{5D233AEB-3C45-4FFA-8403-DF4A36FB24BD}" presName="theList" presStyleCnt="0"/>
      <dgm:spPr/>
    </dgm:pt>
    <dgm:pt modelId="{F3C6E4D9-5B9B-4A1E-B02F-15DB5B0D0D69}" type="pres">
      <dgm:prSet presAssocID="{50147784-C3A9-495D-8B02-FFF685017667}" presName="aNode" presStyleLbl="fgAcc1" presStyleIdx="0" presStyleCnt="1" custScaleX="183611" custScaleY="236307" custLinFactNeighborY="-56529">
        <dgm:presLayoutVars>
          <dgm:bulletEnabled val="1"/>
        </dgm:presLayoutVars>
      </dgm:prSet>
      <dgm:spPr/>
    </dgm:pt>
    <dgm:pt modelId="{B75C93C6-6983-4AFF-821D-8CE26AD6C74D}" type="pres">
      <dgm:prSet presAssocID="{50147784-C3A9-495D-8B02-FFF685017667}" presName="aSpace" presStyleCnt="0"/>
      <dgm:spPr/>
    </dgm:pt>
  </dgm:ptLst>
  <dgm:cxnLst>
    <dgm:cxn modelId="{E278721A-8E63-46AC-B8C8-1D844F69658E}" type="presOf" srcId="{50147784-C3A9-495D-8B02-FFF685017667}" destId="{F3C6E4D9-5B9B-4A1E-B02F-15DB5B0D0D69}" srcOrd="0" destOrd="0" presId="urn:microsoft.com/office/officeart/2005/8/layout/pyramid2"/>
    <dgm:cxn modelId="{B39A7E94-E5E9-4519-902D-24DC4476D946}" srcId="{50147784-C3A9-495D-8B02-FFF685017667}" destId="{6752FEB6-6FA3-45AC-9E69-6776BC6E66A7}" srcOrd="0" destOrd="0" parTransId="{BBE789AD-0A05-45CE-8125-C45DC44BA93E}" sibTransId="{894BA380-C647-415B-BDFB-BF3E10926B61}"/>
    <dgm:cxn modelId="{67BA8C94-A2D5-46E7-BF12-F7032455DAFE}" type="presOf" srcId="{5D233AEB-3C45-4FFA-8403-DF4A36FB24BD}" destId="{C4A82AF3-DB5C-41D9-8ABD-17EB804E6285}" srcOrd="0" destOrd="0" presId="urn:microsoft.com/office/officeart/2005/8/layout/pyramid2"/>
    <dgm:cxn modelId="{F61E19C5-3B03-4536-9389-DEEC0DDD8CCD}" type="presOf" srcId="{6752FEB6-6FA3-45AC-9E69-6776BC6E66A7}" destId="{F3C6E4D9-5B9B-4A1E-B02F-15DB5B0D0D69}" srcOrd="0" destOrd="1" presId="urn:microsoft.com/office/officeart/2005/8/layout/pyramid2"/>
    <dgm:cxn modelId="{C771DCCE-D7A4-49D2-ABDA-4BF805094C25}" srcId="{5D233AEB-3C45-4FFA-8403-DF4A36FB24BD}" destId="{50147784-C3A9-495D-8B02-FFF685017667}" srcOrd="0" destOrd="0" parTransId="{34966E41-25E4-4C13-ACD3-5A2E6FF66774}" sibTransId="{49C4E4CB-9C94-4482-BF87-3B292945FE88}"/>
    <dgm:cxn modelId="{D0401B42-33FF-401A-903B-7DE3395C3093}" type="presParOf" srcId="{C4A82AF3-DB5C-41D9-8ABD-17EB804E6285}" destId="{9464C5A1-0894-4738-BECA-1DC751E60E2A}" srcOrd="0" destOrd="0" presId="urn:microsoft.com/office/officeart/2005/8/layout/pyramid2"/>
    <dgm:cxn modelId="{9A89D1CA-BACC-4F38-A032-8020A7CA587C}" type="presParOf" srcId="{C4A82AF3-DB5C-41D9-8ABD-17EB804E6285}" destId="{8C489AB7-FF69-442D-B9C6-41697B189CB3}" srcOrd="1" destOrd="0" presId="urn:microsoft.com/office/officeart/2005/8/layout/pyramid2"/>
    <dgm:cxn modelId="{8E2989CB-DA44-429A-9A11-04D28427B752}" type="presParOf" srcId="{8C489AB7-FF69-442D-B9C6-41697B189CB3}" destId="{F3C6E4D9-5B9B-4A1E-B02F-15DB5B0D0D69}" srcOrd="0" destOrd="0" presId="urn:microsoft.com/office/officeart/2005/8/layout/pyramid2"/>
    <dgm:cxn modelId="{1AE4528E-D4A1-4246-8B0E-BAFE8529FFCE}" type="presParOf" srcId="{8C489AB7-FF69-442D-B9C6-41697B189CB3}" destId="{B75C93C6-6983-4AFF-821D-8CE26AD6C74D}" srcOrd="1"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4C5A1-0894-4738-BECA-1DC751E60E2A}">
      <dsp:nvSpPr>
        <dsp:cNvPr id="0" name=""/>
        <dsp:cNvSpPr/>
      </dsp:nvSpPr>
      <dsp:spPr>
        <a:xfrm>
          <a:off x="176933" y="0"/>
          <a:ext cx="2638849" cy="2997841"/>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6E4D9-5B9B-4A1E-B02F-15DB5B0D0D69}">
      <dsp:nvSpPr>
        <dsp:cNvPr id="0" name=""/>
        <dsp:cNvSpPr/>
      </dsp:nvSpPr>
      <dsp:spPr>
        <a:xfrm>
          <a:off x="1180383" y="457026"/>
          <a:ext cx="2580546" cy="1784003"/>
        </a:xfrm>
        <a:prstGeom prst="round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it-IT" sz="1600" i="1" kern="1200" dirty="0">
              <a:effectLst>
                <a:outerShdw blurRad="38100" dist="38100" dir="2700000" algn="tl">
                  <a:srgbClr val="000000">
                    <a:alpha val="43137"/>
                  </a:srgbClr>
                </a:outerShdw>
              </a:effectLst>
            </a:rPr>
            <a:t>Per insegnare bisogna emozionare.  </a:t>
          </a:r>
        </a:p>
        <a:p>
          <a:pPr marL="0" lvl="0" indent="0" algn="l" defTabSz="711200" rtl="0">
            <a:lnSpc>
              <a:spcPct val="90000"/>
            </a:lnSpc>
            <a:spcBef>
              <a:spcPct val="0"/>
            </a:spcBef>
            <a:spcAft>
              <a:spcPct val="35000"/>
            </a:spcAft>
            <a:buNone/>
          </a:pPr>
          <a:r>
            <a:rPr lang="it-IT" sz="1600" i="1" kern="1200" dirty="0">
              <a:effectLst>
                <a:outerShdw blurRad="38100" dist="38100" dir="2700000" algn="tl">
                  <a:srgbClr val="000000">
                    <a:alpha val="43137"/>
                  </a:srgbClr>
                </a:outerShdw>
              </a:effectLst>
            </a:rPr>
            <a:t>Molti però pensano ancora che se ti diverti non impari…</a:t>
          </a:r>
        </a:p>
        <a:p>
          <a:pPr marL="171450" lvl="1" indent="-171450" algn="l" defTabSz="711200" rtl="0">
            <a:lnSpc>
              <a:spcPct val="90000"/>
            </a:lnSpc>
            <a:spcBef>
              <a:spcPct val="0"/>
            </a:spcBef>
            <a:spcAft>
              <a:spcPct val="15000"/>
            </a:spcAft>
            <a:buChar char="•"/>
          </a:pPr>
          <a:r>
            <a:rPr lang="it-IT" sz="1600" b="1" kern="1200" dirty="0">
              <a:solidFill>
                <a:schemeClr val="accent1"/>
              </a:solidFill>
            </a:rPr>
            <a:t>Maria Montessori</a:t>
          </a:r>
        </a:p>
      </dsp:txBody>
      <dsp:txXfrm>
        <a:off x="1267471" y="544114"/>
        <a:ext cx="2406370" cy="1609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4C5A1-0894-4738-BECA-1DC751E60E2A}">
      <dsp:nvSpPr>
        <dsp:cNvPr id="0" name=""/>
        <dsp:cNvSpPr/>
      </dsp:nvSpPr>
      <dsp:spPr>
        <a:xfrm rot="10800000">
          <a:off x="304053" y="174791"/>
          <a:ext cx="2948007" cy="3963584"/>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6E4D9-5B9B-4A1E-B02F-15DB5B0D0D69}">
      <dsp:nvSpPr>
        <dsp:cNvPr id="0" name=""/>
        <dsp:cNvSpPr/>
      </dsp:nvSpPr>
      <dsp:spPr>
        <a:xfrm>
          <a:off x="976978" y="333604"/>
          <a:ext cx="3518362" cy="3276670"/>
        </a:xfrm>
        <a:prstGeom prst="round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it-IT" sz="1600" i="1" kern="1200" dirty="0">
              <a:effectLst>
                <a:outerShdw blurRad="38100" dist="38100" dir="2700000" algn="tl">
                  <a:srgbClr val="000000">
                    <a:alpha val="43137"/>
                  </a:srgbClr>
                </a:outerShdw>
              </a:effectLst>
            </a:rPr>
            <a:t>Insegnerai a Sognare, ma non sogneranno il Tuo Sogno</a:t>
          </a:r>
        </a:p>
        <a:p>
          <a:pPr marL="0" lvl="0" indent="0" algn="l" defTabSz="711200" rtl="0">
            <a:lnSpc>
              <a:spcPct val="90000"/>
            </a:lnSpc>
            <a:spcBef>
              <a:spcPct val="0"/>
            </a:spcBef>
            <a:spcAft>
              <a:spcPct val="35000"/>
            </a:spcAft>
            <a:buNone/>
          </a:pPr>
          <a:r>
            <a:rPr lang="it-IT" sz="1600" i="1" kern="1200" dirty="0">
              <a:effectLst>
                <a:outerShdw blurRad="38100" dist="38100" dir="2700000" algn="tl">
                  <a:srgbClr val="000000">
                    <a:alpha val="43137"/>
                  </a:srgbClr>
                </a:outerShdw>
              </a:effectLst>
            </a:rPr>
            <a:t>Insegnerai a Volare, ma non voleranno il Tuo Volo.</a:t>
          </a:r>
        </a:p>
        <a:p>
          <a:pPr marL="0" lvl="0" indent="0" algn="l" defTabSz="711200" rtl="0">
            <a:lnSpc>
              <a:spcPct val="90000"/>
            </a:lnSpc>
            <a:spcBef>
              <a:spcPct val="0"/>
            </a:spcBef>
            <a:spcAft>
              <a:spcPct val="35000"/>
            </a:spcAft>
            <a:buNone/>
          </a:pPr>
          <a:r>
            <a:rPr lang="it-IT" sz="1600" i="1" kern="1200" dirty="0">
              <a:effectLst>
                <a:outerShdw blurRad="38100" dist="38100" dir="2700000" algn="tl">
                  <a:srgbClr val="000000">
                    <a:alpha val="43137"/>
                  </a:srgbClr>
                </a:outerShdw>
              </a:effectLst>
            </a:rPr>
            <a:t>Insegnerai a Vivere, ma non vivranno la Tua Vita.</a:t>
          </a:r>
        </a:p>
        <a:p>
          <a:pPr marL="0" lvl="0" indent="0" algn="l" defTabSz="711200" rtl="0">
            <a:lnSpc>
              <a:spcPct val="90000"/>
            </a:lnSpc>
            <a:spcBef>
              <a:spcPct val="0"/>
            </a:spcBef>
            <a:spcAft>
              <a:spcPct val="35000"/>
            </a:spcAft>
            <a:buNone/>
          </a:pPr>
          <a:r>
            <a:rPr lang="it-IT" sz="1600" i="1" kern="1200" dirty="0">
              <a:effectLst>
                <a:outerShdw blurRad="38100" dist="38100" dir="2700000" algn="tl">
                  <a:srgbClr val="000000">
                    <a:alpha val="43137"/>
                  </a:srgbClr>
                </a:outerShdw>
              </a:effectLst>
            </a:rPr>
            <a:t>Ma in ogni Volo, in ogni Sogno e in ogni Vita, rimarrà per sempre l’impronta dell’insegnamento ricevuto.</a:t>
          </a:r>
        </a:p>
        <a:p>
          <a:pPr marL="171450" lvl="1" indent="-171450" algn="l" defTabSz="711200" rtl="0">
            <a:lnSpc>
              <a:spcPct val="90000"/>
            </a:lnSpc>
            <a:spcBef>
              <a:spcPct val="0"/>
            </a:spcBef>
            <a:spcAft>
              <a:spcPct val="15000"/>
            </a:spcAft>
            <a:buChar char="•"/>
          </a:pPr>
          <a:r>
            <a:rPr lang="it-IT" sz="1600" b="1" kern="1200" dirty="0">
              <a:solidFill>
                <a:schemeClr val="accent1"/>
              </a:solidFill>
            </a:rPr>
            <a:t>Madre Teresa Di Calcutta</a:t>
          </a:r>
        </a:p>
      </dsp:txBody>
      <dsp:txXfrm>
        <a:off x="1136932" y="493558"/>
        <a:ext cx="3198454" cy="295676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54C88E1C-9916-4575-8B7F-042B913E3BD5}" type="datetimeFigureOut">
              <a:rPr lang="it-IT" smtClean="0"/>
              <a:t>04/06/2022</a:t>
            </a:fld>
            <a:endParaRPr lang="it-IT"/>
          </a:p>
        </p:txBody>
      </p:sp>
      <p:sp>
        <p:nvSpPr>
          <p:cNvPr id="4" name="Segnaposto immagine diapositiva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AAF9063C-45E7-428E-932C-6C2E868D7834}" type="slidenum">
              <a:rPr lang="it-IT" smtClean="0"/>
              <a:t>‹N›</a:t>
            </a:fld>
            <a:endParaRPr lang="it-IT"/>
          </a:p>
        </p:txBody>
      </p:sp>
    </p:spTree>
    <p:extLst>
      <p:ext uri="{BB962C8B-B14F-4D97-AF65-F5344CB8AC3E}">
        <p14:creationId xmlns:p14="http://schemas.microsoft.com/office/powerpoint/2010/main" val="297084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1ec4847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d1ec4847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65c3806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165c3806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976f0d1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1976f0d1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976f0d1b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976f0d1b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480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64dd941c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64dd941c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95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22e60156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22e60156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22e60156d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22e60156d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64dd941c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64dd941c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512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22e60156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22e60156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962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22e60156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22e60156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896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1ec4847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d1ec4847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6892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64dd941c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64dd941c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765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032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22e60156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22e60156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089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410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70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542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64dd941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64dd941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09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548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803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64dd941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64dd941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60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79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242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90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1ec4847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d1ec4847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325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64dd941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64dd941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1ec4847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d1ec4847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67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1ec48473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d1ec48473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266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64dd941c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64dd941c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8" name="Segnaposto data 7">
            <a:extLst>
              <a:ext uri="{FF2B5EF4-FFF2-40B4-BE49-F238E27FC236}">
                <a16:creationId xmlns:a16="http://schemas.microsoft.com/office/drawing/2014/main" id="{FDCFB216-798C-4318-BA50-3440F8086B3E}"/>
              </a:ext>
            </a:extLst>
          </p:cNvPr>
          <p:cNvSpPr>
            <a:spLocks noGrp="1"/>
          </p:cNvSpPr>
          <p:nvPr>
            <p:ph type="dt" sz="half" idx="10"/>
          </p:nvPr>
        </p:nvSpPr>
        <p:spPr>
          <a:xfrm>
            <a:off x="9972675" y="6135808"/>
            <a:ext cx="1531937" cy="370396"/>
          </a:xfrm>
        </p:spPr>
        <p:txBody>
          <a:bodyPr/>
          <a:lstStyle>
            <a:lvl1pPr>
              <a:defRPr sz="1600" b="1">
                <a:solidFill>
                  <a:schemeClr val="accent1"/>
                </a:solidFill>
                <a:effectLst/>
              </a:defRPr>
            </a:lvl1pPr>
          </a:lstStyle>
          <a:p>
            <a:fld id="{6C05CFFB-E739-4532-B41D-7F4AA9CF6B80}" type="datetime1">
              <a:rPr lang="it-IT" smtClean="0"/>
              <a:t>05/06/2022</a:t>
            </a:fld>
            <a:endParaRPr lang="it-IT" dirty="0"/>
          </a:p>
        </p:txBody>
      </p:sp>
      <p:sp>
        <p:nvSpPr>
          <p:cNvPr id="9" name="Segnaposto piè di pagina 8">
            <a:extLst>
              <a:ext uri="{FF2B5EF4-FFF2-40B4-BE49-F238E27FC236}">
                <a16:creationId xmlns:a16="http://schemas.microsoft.com/office/drawing/2014/main" id="{25124B44-2EB9-4C4E-94B8-686BF57CBF3F}"/>
              </a:ext>
            </a:extLst>
          </p:cNvPr>
          <p:cNvSpPr>
            <a:spLocks noGrp="1"/>
          </p:cNvSpPr>
          <p:nvPr>
            <p:ph type="ftr" sz="quarter" idx="11"/>
          </p:nvPr>
        </p:nvSpPr>
        <p:spPr>
          <a:xfrm>
            <a:off x="2589213" y="6135808"/>
            <a:ext cx="7316788" cy="365125"/>
          </a:xfrm>
        </p:spPr>
        <p:txBody>
          <a:bodyPr/>
          <a:lstStyle/>
          <a:p>
            <a:endParaRPr lang="it-IT" dirty="0"/>
          </a:p>
        </p:txBody>
      </p:sp>
      <p:sp>
        <p:nvSpPr>
          <p:cNvPr id="10" name="Segnaposto numero diapositiva 9">
            <a:extLst>
              <a:ext uri="{FF2B5EF4-FFF2-40B4-BE49-F238E27FC236}">
                <a16:creationId xmlns:a16="http://schemas.microsoft.com/office/drawing/2014/main" id="{092594E3-ABA5-426E-A9D0-2241F75FD13B}"/>
              </a:ext>
            </a:extLst>
          </p:cNvPr>
          <p:cNvSpPr>
            <a:spLocks noGrp="1"/>
          </p:cNvSpPr>
          <p:nvPr>
            <p:ph type="sldNum" sz="quarter" idx="12"/>
          </p:nvPr>
        </p:nvSpPr>
        <p:spPr>
          <a:xfrm>
            <a:off x="588962" y="4530541"/>
            <a:ext cx="779767" cy="365125"/>
          </a:xfrm>
        </p:spPr>
        <p:txBody>
          <a:bodyPr/>
          <a:lstStyle>
            <a:lvl1pPr>
              <a:defRPr b="1"/>
            </a:lvl1pPr>
          </a:lstStyle>
          <a:p>
            <a:fld id="{D446B053-895E-46E3-A118-478DDA93305E}" type="slidenum">
              <a:rPr lang="it-IT" smtClean="0"/>
              <a:pPr/>
              <a:t>‹N›</a:t>
            </a:fld>
            <a:endParaRPr lang="it-IT" dirty="0"/>
          </a:p>
        </p:txBody>
      </p:sp>
    </p:spTree>
    <p:extLst>
      <p:ext uri="{BB962C8B-B14F-4D97-AF65-F5344CB8AC3E}">
        <p14:creationId xmlns:p14="http://schemas.microsoft.com/office/powerpoint/2010/main" val="346242851"/>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A6524470-9F7C-41AD-9D26-DF483B114E68}" type="datetime1">
              <a:rPr lang="it-IT" smtClean="0"/>
              <a:t>05/06/2022</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1684379687"/>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5EF8F9B1-152C-4F05-8926-4287B896F768}" type="datetime1">
              <a:rPr lang="it-IT" smtClean="0"/>
              <a:t>05/06/2022</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46B053-895E-46E3-A118-478DDA93305E}" type="slidenum">
              <a:rPr lang="it-IT" smtClean="0"/>
              <a:t>‹N›</a:t>
            </a:fld>
            <a:endParaRPr lang="it-I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6343067"/>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DA90EE51-C8AC-4A81-8633-854B25ADBFDB}" type="datetime1">
              <a:rPr lang="it-IT" smtClean="0"/>
              <a:t>05/06/2022</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2715421037"/>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0C73D8A4-0908-4FC5-9724-656B4E86EA05}" type="datetime1">
              <a:rPr lang="it-IT" smtClean="0"/>
              <a:t>05/06/2022</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46B053-895E-46E3-A118-478DDA93305E}" type="slidenum">
              <a:rPr lang="it-IT" smtClean="0"/>
              <a:t>‹N›</a:t>
            </a:fld>
            <a:endParaRPr lang="it-I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66223234"/>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D3DE8225-CAB3-4572-96AF-53E542F2B6D1}" type="datetime1">
              <a:rPr lang="it-IT" smtClean="0"/>
              <a:t>05/06/2022</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3879092652"/>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7E3A78A-4D9E-4315-9D81-63F26AAE5FD3}" type="datetime1">
              <a:rPr lang="it-IT" smtClean="0"/>
              <a:t>05/06/2022</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43199142"/>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907542C-1816-48D1-9C69-5AF34F79BCC2}" type="datetime1">
              <a:rPr lang="it-IT" smtClean="0"/>
              <a:t>05/06/2022</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2833939622"/>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110D0FB-26EB-43D4-A8C1-FC8E33E35A64}" type="datetime1">
              <a:rPr lang="it-IT" smtClean="0"/>
              <a:t>05/06/2022</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411357540"/>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CB3E15D4-BA99-436F-84F7-0EF53DDC6CC4}" type="datetime1">
              <a:rPr lang="it-IT" smtClean="0"/>
              <a:t>05/06/2022</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2573282605"/>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B168DC1-BF8D-4365-88A2-32E986BC94B5}" type="datetime1">
              <a:rPr lang="it-IT" smtClean="0"/>
              <a:t>05/06/2022</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2003985945"/>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3F42791-EFB7-4800-A7F6-70E6394C33E3}" type="datetime1">
              <a:rPr lang="it-IT" smtClean="0"/>
              <a:t>05/06/2022</a:t>
            </a:fld>
            <a:endParaRPr lang="it-IT"/>
          </a:p>
        </p:txBody>
      </p:sp>
      <p:sp>
        <p:nvSpPr>
          <p:cNvPr id="8" name="Footer Placeholder 7"/>
          <p:cNvSpPr>
            <a:spLocks noGrp="1"/>
          </p:cNvSpPr>
          <p:nvPr>
            <p:ph type="ftr" sz="quarter" idx="11"/>
          </p:nvPr>
        </p:nvSpPr>
        <p:spPr/>
        <p:txBody>
          <a:bodyPr/>
          <a:lstStyle/>
          <a:p>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432908788"/>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C8D0D25-AB46-4261-87AA-1EA218E2BE59}" type="datetime1">
              <a:rPr lang="it-IT" smtClean="0"/>
              <a:t>05/06/2022</a:t>
            </a:fld>
            <a:endParaRPr lang="it-IT"/>
          </a:p>
        </p:txBody>
      </p:sp>
      <p:sp>
        <p:nvSpPr>
          <p:cNvPr id="4" name="Footer Placeholder 3"/>
          <p:cNvSpPr>
            <a:spLocks noGrp="1"/>
          </p:cNvSpPr>
          <p:nvPr>
            <p:ph type="ftr" sz="quarter" idx="11"/>
          </p:nvPr>
        </p:nvSpPr>
        <p:spPr/>
        <p:txBody>
          <a:bodyPr/>
          <a:lstStyle/>
          <a:p>
            <a:endParaRPr lang="it-I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2306206524"/>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1E4C25-FA39-49CE-A0DB-C7804E83D6D9}" type="datetime1">
              <a:rPr lang="it-IT" smtClean="0"/>
              <a:t>05/06/2022</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1507089170"/>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FF779DB4-48BD-49ED-A4E2-B84B9026105D}" type="datetime1">
              <a:rPr lang="it-IT" smtClean="0"/>
              <a:t>05/06/2022</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3034278689"/>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37C6884D-1BEE-4274-AAAE-59CF1C3D6993}" type="datetime1">
              <a:rPr lang="it-IT" smtClean="0"/>
              <a:t>05/06/2022</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46B053-895E-46E3-A118-478DDA93305E}" type="slidenum">
              <a:rPr lang="it-IT" smtClean="0"/>
              <a:t>‹N›</a:t>
            </a:fld>
            <a:endParaRPr lang="it-IT"/>
          </a:p>
        </p:txBody>
      </p:sp>
    </p:spTree>
    <p:extLst>
      <p:ext uri="{BB962C8B-B14F-4D97-AF65-F5344CB8AC3E}">
        <p14:creationId xmlns:p14="http://schemas.microsoft.com/office/powerpoint/2010/main" val="44372180"/>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068021C-BB1E-4D3E-82EF-B2A6EB4D1452}" type="datetime1">
              <a:rPr lang="it-IT" smtClean="0"/>
              <a:t>05/06/2022</a:t>
            </a:fld>
            <a:endParaRPr lang="it-I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446B053-895E-46E3-A118-478DDA93305E}" type="slidenum">
              <a:rPr lang="it-IT" smtClean="0"/>
              <a:t>‹N›</a:t>
            </a:fld>
            <a:endParaRPr lang="it-IT"/>
          </a:p>
        </p:txBody>
      </p:sp>
    </p:spTree>
    <p:extLst>
      <p:ext uri="{BB962C8B-B14F-4D97-AF65-F5344CB8AC3E}">
        <p14:creationId xmlns:p14="http://schemas.microsoft.com/office/powerpoint/2010/main" val="87351190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Lst>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docs.google.com/presentation/d/1I1bhUASa_04z2EeA60X-tLHzYtPa-VAne36eCkHe_Ls/edit#slide=id.g1171b7a0042_0_28" TargetMode="Externa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hyperlink" Target="https://jamboard.google.com/d/14pXiLXM4OZQysYS0bCaenc27I_I-7qQGQ2Ox28yOMy0/viewer?f=0" TargetMode="External"/><Relationship Id="rId3" Type="http://schemas.openxmlformats.org/officeDocument/2006/relationships/image" Target="../media/image24.png"/><Relationship Id="rId7" Type="http://schemas.openxmlformats.org/officeDocument/2006/relationships/hyperlink" Target="https://www.geogebra.org/classic/mvvegg9c"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docs.google.com/presentation/d/1oeDpI6vPLbZ7SBagQFNnX-gGuxdU9dw8w9ox1sf2_qc/edit#slide=id.g10a7976aae3_0_64"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45.jpg"/><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docs.google.com/presentation/d/1I1bhUASa_04z2EeA60X-tLHzYtPa-VAne36eCkHe_Ls/edit#slide=id.g1171b7a0042_0_28" TargetMode="Externa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7.png"/><Relationship Id="rId7"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docs.google.com/presentation/d/1I1bhUASa_04z2EeA60X-tLHzYtPa-VAne36eCkHe_Ls/edit#slide=id.g1171b7a0042_0_28"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2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presentation/d/16zcB6j5RX12TAORzjLtsALvYFA2C68pk/edit#slide=id.p1"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hyperlink" Target="https://docs.google.com/presentation/d/1-CY9Ba1vk_fMOBDKrcs6hGFjpMj9ubGv/edit#slide=id.p1"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3.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jpeg"/></Relationships>
</file>

<file path=ppt/slides/_rels/slide35.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36.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jamboard.google.com/d/14pXiLXM4OZQysYS0bCaenc27I_I-7qQGQ2Ox28yOMy0/viewer?f=0"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89213" y="2514601"/>
            <a:ext cx="8915399" cy="1860978"/>
          </a:xfrm>
        </p:spPr>
        <p:txBody>
          <a:bodyPr>
            <a:normAutofit/>
          </a:bodyPr>
          <a:lstStyle/>
          <a:p>
            <a:pPr algn="r"/>
            <a:r>
              <a:rPr lang="it-IT" b="1" dirty="0">
                <a:solidFill>
                  <a:schemeClr val="accent1"/>
                </a:solidFill>
              </a:rPr>
              <a:t>ESCAPE SCHOOL</a:t>
            </a:r>
          </a:p>
        </p:txBody>
      </p:sp>
      <p:sp>
        <p:nvSpPr>
          <p:cNvPr id="3" name="Sottotitolo 2"/>
          <p:cNvSpPr>
            <a:spLocks noGrp="1"/>
          </p:cNvSpPr>
          <p:nvPr>
            <p:ph type="subTitle" idx="1"/>
          </p:nvPr>
        </p:nvSpPr>
        <p:spPr>
          <a:xfrm>
            <a:off x="2589213" y="4637734"/>
            <a:ext cx="8915399" cy="939840"/>
          </a:xfrm>
        </p:spPr>
        <p:txBody>
          <a:bodyPr>
            <a:normAutofit/>
          </a:bodyPr>
          <a:lstStyle/>
          <a:p>
            <a:pPr algn="r"/>
            <a:r>
              <a:rPr lang="it-IT" sz="2000" i="1" dirty="0"/>
              <a:t>IC Perugia 7 – C. Collodi - TN</a:t>
            </a:r>
          </a:p>
          <a:p>
            <a:pPr algn="r"/>
            <a:r>
              <a:rPr lang="it-IT" sz="2000" i="1" dirty="0"/>
              <a:t>Competenza in Scienze, Tecnologie, Ingegneria e Matematica (STEM)</a:t>
            </a:r>
            <a:endParaRPr lang="it-IT" sz="2000" b="1" i="1" dirty="0"/>
          </a:p>
        </p:txBody>
      </p:sp>
      <p:sp>
        <p:nvSpPr>
          <p:cNvPr id="4" name="Sottotitolo 2"/>
          <p:cNvSpPr txBox="1">
            <a:spLocks/>
          </p:cNvSpPr>
          <p:nvPr/>
        </p:nvSpPr>
        <p:spPr>
          <a:xfrm>
            <a:off x="595388" y="5839729"/>
            <a:ext cx="5294050" cy="855223"/>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it-IT" sz="2000" dirty="0"/>
              <a:t>TUTORS/</a:t>
            </a:r>
            <a:r>
              <a:rPr lang="it-IT" sz="2000"/>
              <a:t>ESPERTI: </a:t>
            </a:r>
            <a:r>
              <a:rPr lang="it-IT" sz="2000" b="1" i="1">
                <a:effectLst>
                  <a:outerShdw blurRad="38100" dist="38100" dir="2700000" algn="tl">
                    <a:srgbClr val="000000">
                      <a:alpha val="43137"/>
                    </a:srgbClr>
                  </a:outerShdw>
                </a:effectLst>
              </a:rPr>
              <a:t>ANNALISA </a:t>
            </a:r>
            <a:r>
              <a:rPr lang="it-IT" sz="2000" b="1" i="1" dirty="0">
                <a:effectLst>
                  <a:outerShdw blurRad="38100" dist="38100" dir="2700000" algn="tl">
                    <a:srgbClr val="000000">
                      <a:alpha val="43137"/>
                    </a:srgbClr>
                  </a:outerShdw>
                </a:effectLst>
              </a:rPr>
              <a:t>DE SORTIS</a:t>
            </a:r>
          </a:p>
          <a:p>
            <a:pPr algn="r"/>
            <a:r>
              <a:rPr lang="it-IT" sz="2000" b="1" i="1" dirty="0">
                <a:effectLst>
                  <a:outerShdw blurRad="38100" dist="38100" dir="2700000" algn="tl">
                    <a:srgbClr val="000000">
                      <a:alpha val="43137"/>
                    </a:srgbClr>
                  </a:outerShdw>
                </a:effectLst>
              </a:rPr>
              <a:t>FRANCESCO FALCHI </a:t>
            </a:r>
          </a:p>
        </p:txBody>
      </p:sp>
      <p:sp>
        <p:nvSpPr>
          <p:cNvPr id="5" name="Segnaposto numero diapositiva 4">
            <a:extLst>
              <a:ext uri="{FF2B5EF4-FFF2-40B4-BE49-F238E27FC236}">
                <a16:creationId xmlns:a16="http://schemas.microsoft.com/office/drawing/2014/main" id="{E5A7BDBD-CDE1-4D0F-B78C-B0C9A9311B81}"/>
              </a:ext>
            </a:extLst>
          </p:cNvPr>
          <p:cNvSpPr>
            <a:spLocks noGrp="1"/>
          </p:cNvSpPr>
          <p:nvPr>
            <p:ph type="sldNum" sz="quarter" idx="12"/>
          </p:nvPr>
        </p:nvSpPr>
        <p:spPr/>
        <p:txBody>
          <a:bodyPr/>
          <a:lstStyle/>
          <a:p>
            <a:fld id="{D446B053-895E-46E3-A118-478DDA93305E}" type="slidenum">
              <a:rPr lang="it-IT" smtClean="0"/>
              <a:t>1</a:t>
            </a:fld>
            <a:endParaRPr lang="it-IT"/>
          </a:p>
        </p:txBody>
      </p:sp>
      <p:sp>
        <p:nvSpPr>
          <p:cNvPr id="8" name="Sottotitolo 2">
            <a:extLst>
              <a:ext uri="{FF2B5EF4-FFF2-40B4-BE49-F238E27FC236}">
                <a16:creationId xmlns:a16="http://schemas.microsoft.com/office/drawing/2014/main" id="{A59CA279-5C88-4B0B-A11E-2B35F773E5E5}"/>
              </a:ext>
            </a:extLst>
          </p:cNvPr>
          <p:cNvSpPr txBox="1">
            <a:spLocks/>
          </p:cNvSpPr>
          <p:nvPr/>
        </p:nvSpPr>
        <p:spPr>
          <a:xfrm>
            <a:off x="8345010" y="6305463"/>
            <a:ext cx="3367012" cy="389489"/>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it-IT" sz="2000" b="1" dirty="0">
                <a:solidFill>
                  <a:schemeClr val="accent1"/>
                </a:solidFill>
              </a:rPr>
              <a:t>12/02/2022 – 21/05/2022 </a:t>
            </a:r>
          </a:p>
        </p:txBody>
      </p:sp>
      <p:pic>
        <p:nvPicPr>
          <p:cNvPr id="5124" name="Picture 4" descr="PON Apprendimento e socialità – Istituto Comprensivo Statale &quot;Rita Levi  Montalcini&quot;">
            <a:extLst>
              <a:ext uri="{FF2B5EF4-FFF2-40B4-BE49-F238E27FC236}">
                <a16:creationId xmlns:a16="http://schemas.microsoft.com/office/drawing/2014/main" id="{A428B3E4-051C-4A9E-8A1A-B6E1565DB5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990" y="599711"/>
            <a:ext cx="2482712" cy="99308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arità di genere nelle materie scientifiche: bando Girls 4 STEM in Europe |  Progettare InEuropa">
            <a:extLst>
              <a:ext uri="{FF2B5EF4-FFF2-40B4-BE49-F238E27FC236}">
                <a16:creationId xmlns:a16="http://schemas.microsoft.com/office/drawing/2014/main" id="{9334C665-E51F-47FF-A835-B20E29C9AD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 t="55544" r="1484" b="3447"/>
          <a:stretch/>
        </p:blipFill>
        <p:spPr bwMode="auto">
          <a:xfrm>
            <a:off x="3899672" y="583068"/>
            <a:ext cx="7812350" cy="2019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479305"/>
      </p:ext>
    </p:extLst>
  </p:cSld>
  <p:clrMapOvr>
    <a:masterClrMapping/>
  </p:clrMapOvr>
  <mc:AlternateContent xmlns:mc="http://schemas.openxmlformats.org/markup-compatibility/2006">
    <mc:Choice xmlns:p14="http://schemas.microsoft.com/office/powerpoint/2010/main" Requires="p14">
      <p:transition spd="slow" p14:dur="3500" advClick="0" advTm="2000">
        <p14:vortex dir="r"/>
      </p:transition>
    </mc:Choice>
    <mc:Fallback>
      <p:transition spd="slow" advClick="0"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0" name="Immagine 9" descr="Immagine che contiene testo, persona, interni, biblioteca&#10;&#10;Descrizione generata automaticamente">
            <a:extLst>
              <a:ext uri="{FF2B5EF4-FFF2-40B4-BE49-F238E27FC236}">
                <a16:creationId xmlns:a16="http://schemas.microsoft.com/office/drawing/2014/main" id="{8A2ED701-E6A1-4B58-B3CE-E19CCDFD3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635" y="4793267"/>
            <a:ext cx="2256028" cy="1692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magine 4" descr="Immagine che contiene testo, persona&#10;&#10;Descrizione generata automaticamente">
            <a:extLst>
              <a:ext uri="{FF2B5EF4-FFF2-40B4-BE49-F238E27FC236}">
                <a16:creationId xmlns:a16="http://schemas.microsoft.com/office/drawing/2014/main" id="{BD1F17F4-529F-480E-8D58-684F4AE276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8626" y="2867595"/>
            <a:ext cx="2256028" cy="1692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Immagine 14" descr="Immagine che contiene testo, persona, interni, mensola&#10;&#10;Descrizione generata automaticamente">
            <a:extLst>
              <a:ext uri="{FF2B5EF4-FFF2-40B4-BE49-F238E27FC236}">
                <a16:creationId xmlns:a16="http://schemas.microsoft.com/office/drawing/2014/main" id="{58BBDA23-C4A6-4B49-B2E2-625289F9FB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7622" y="4512071"/>
            <a:ext cx="2256028" cy="1692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Google Shape;75;p14">
            <a:extLst>
              <a:ext uri="{FF2B5EF4-FFF2-40B4-BE49-F238E27FC236}">
                <a16:creationId xmlns:a16="http://schemas.microsoft.com/office/drawing/2014/main" id="{6125A19F-448D-478D-AC97-9E890C18BA68}"/>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26-02-2022</a:t>
            </a:r>
          </a:p>
        </p:txBody>
      </p:sp>
      <p:pic>
        <p:nvPicPr>
          <p:cNvPr id="7" name="Immagine 6" descr="Immagine che contiene testo, interni, persona, figlio&#10;&#10;Descrizione generata automaticamente">
            <a:extLst>
              <a:ext uri="{FF2B5EF4-FFF2-40B4-BE49-F238E27FC236}">
                <a16:creationId xmlns:a16="http://schemas.microsoft.com/office/drawing/2014/main" id="{E00F207E-89E0-4FA0-9D4D-A3DAF83108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9737" y="3332783"/>
            <a:ext cx="2256028" cy="1692021"/>
          </a:xfrm>
          <a:prstGeom prst="round2DiagRect">
            <a:avLst>
              <a:gd name="adj1" fmla="val 16667"/>
              <a:gd name="adj2" fmla="val 15000"/>
            </a:avLst>
          </a:prstGeom>
          <a:ln w="88900" cap="sq">
            <a:solidFill>
              <a:srgbClr val="FFFFFF"/>
            </a:solidFill>
            <a:miter lim="800000"/>
          </a:ln>
          <a:effectLst>
            <a:outerShdw blurRad="254000" algn="tl" rotWithShape="0">
              <a:srgbClr val="000000">
                <a:alpha val="43000"/>
              </a:srgbClr>
            </a:outerShdw>
          </a:effectLst>
        </p:spPr>
      </p:pic>
      <p:pic>
        <p:nvPicPr>
          <p:cNvPr id="17" name="Immagine 16" descr="Immagine che contiene testo, persona, interni&#10;&#10;Descrizione generata automaticamente">
            <a:extLst>
              <a:ext uri="{FF2B5EF4-FFF2-40B4-BE49-F238E27FC236}">
                <a16:creationId xmlns:a16="http://schemas.microsoft.com/office/drawing/2014/main" id="{A7F9E066-7666-4773-A976-6703E1139A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4098" y="1309909"/>
            <a:ext cx="2256028" cy="1692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Immagine 19" descr="Immagine che contiene testo, persona, interni, tavolo&#10;&#10;Descrizione generata automaticamente">
            <a:extLst>
              <a:ext uri="{FF2B5EF4-FFF2-40B4-BE49-F238E27FC236}">
                <a16:creationId xmlns:a16="http://schemas.microsoft.com/office/drawing/2014/main" id="{9AEC0988-D216-4620-844A-952FF4ACAB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708" y="1748200"/>
            <a:ext cx="2256028" cy="1692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Immagine 25" descr="Immagine che contiene persona, strumento scrittorio, interni, stazionario&#10;&#10;Descrizione generata automaticamente">
            <a:extLst>
              <a:ext uri="{FF2B5EF4-FFF2-40B4-BE49-F238E27FC236}">
                <a16:creationId xmlns:a16="http://schemas.microsoft.com/office/drawing/2014/main" id="{18C7A60F-EC98-48F6-BA56-99181B4B93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6511" y="472623"/>
            <a:ext cx="2221025" cy="16657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 name="Immagine 29">
            <a:extLst>
              <a:ext uri="{FF2B5EF4-FFF2-40B4-BE49-F238E27FC236}">
                <a16:creationId xmlns:a16="http://schemas.microsoft.com/office/drawing/2014/main" id="{86F451B7-5641-4F9D-8367-6AC7601B83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7037066" y="477024"/>
            <a:ext cx="2221024" cy="1665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8" name="Immagine 37" descr="Immagine che contiene testo, persona, stanza, tavolo&#10;&#10;Descrizione generata automaticamente">
            <a:extLst>
              <a:ext uri="{FF2B5EF4-FFF2-40B4-BE49-F238E27FC236}">
                <a16:creationId xmlns:a16="http://schemas.microsoft.com/office/drawing/2014/main" id="{BD24A553-7E01-47F7-B220-A6F8CA3762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02063" y="4962955"/>
            <a:ext cx="2256028" cy="1692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9" name="Immagine 38" descr="Immagine che contiene testo&#10;&#10;Descrizione generata automaticamente">
            <a:extLst>
              <a:ext uri="{FF2B5EF4-FFF2-40B4-BE49-F238E27FC236}">
                <a16:creationId xmlns:a16="http://schemas.microsoft.com/office/drawing/2014/main" id="{AA70647F-B932-4132-BF38-E0D56FCDE8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9435059" y="2674757"/>
            <a:ext cx="2341645" cy="17562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0" name="Immagine 39" descr="Immagine che contiene testo, libro, interni, mensola&#10;&#10;Descrizione generata automaticamente">
            <a:extLst>
              <a:ext uri="{FF2B5EF4-FFF2-40B4-BE49-F238E27FC236}">
                <a16:creationId xmlns:a16="http://schemas.microsoft.com/office/drawing/2014/main" id="{BC2A1FD7-50FB-41BA-9566-DC8672BA69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77868" y="4926376"/>
            <a:ext cx="2256028" cy="1692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1" name="Immagine 40" descr="Immagine che contiene testo&#10;&#10;Descrizione generata automaticamente">
            <a:extLst>
              <a:ext uri="{FF2B5EF4-FFF2-40B4-BE49-F238E27FC236}">
                <a16:creationId xmlns:a16="http://schemas.microsoft.com/office/drawing/2014/main" id="{23249CBA-A671-42AB-ABD2-932D9CF43A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6963414" y="2674757"/>
            <a:ext cx="2341645" cy="17562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egnaposto numero diapositiva 1">
            <a:extLst>
              <a:ext uri="{FF2B5EF4-FFF2-40B4-BE49-F238E27FC236}">
                <a16:creationId xmlns:a16="http://schemas.microsoft.com/office/drawing/2014/main" id="{3EAEC10A-4957-489E-B95C-F9D6D5B947FE}"/>
              </a:ext>
            </a:extLst>
          </p:cNvPr>
          <p:cNvSpPr>
            <a:spLocks noGrp="1"/>
          </p:cNvSpPr>
          <p:nvPr>
            <p:ph type="sldNum" sz="quarter" idx="12"/>
          </p:nvPr>
        </p:nvSpPr>
        <p:spPr/>
        <p:txBody>
          <a:bodyPr/>
          <a:lstStyle/>
          <a:p>
            <a:fld id="{D446B053-895E-46E3-A118-478DDA93305E}" type="slidenum">
              <a:rPr lang="it-IT" smtClean="0"/>
              <a:t>10</a:t>
            </a:fld>
            <a:endParaRPr lang="it-IT"/>
          </a:p>
        </p:txBody>
      </p:sp>
    </p:spTree>
    <p:extLst>
      <p:ext uri="{BB962C8B-B14F-4D97-AF65-F5344CB8AC3E}">
        <p14:creationId xmlns:p14="http://schemas.microsoft.com/office/powerpoint/2010/main" val="2808237064"/>
      </p:ext>
    </p:extLst>
  </p:cSld>
  <p:clrMapOvr>
    <a:masterClrMapping/>
  </p:clrMapOvr>
  <mc:AlternateContent xmlns:mc="http://schemas.openxmlformats.org/markup-compatibility/2006">
    <mc:Choice xmlns:p14="http://schemas.microsoft.com/office/powerpoint/2010/main" Requires="p14">
      <p:transition spd="slow" p14:dur="1250" advClick="0" advTm="13000">
        <p14:switch dir="r"/>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fltVal val="0"/>
                                          </p:val>
                                        </p:tav>
                                        <p:tav tm="100000">
                                          <p:val>
                                            <p:strVal val="#ppt_w"/>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 calcmode="lin" valueType="num">
                                      <p:cBhvr>
                                        <p:cTn id="44" dur="1000" fill="hold"/>
                                        <p:tgtEl>
                                          <p:spTgt spid="20"/>
                                        </p:tgtEl>
                                        <p:attrNameLst>
                                          <p:attrName>style.rotation</p:attrName>
                                        </p:attrNameLst>
                                      </p:cBhvr>
                                      <p:tavLst>
                                        <p:tav tm="0">
                                          <p:val>
                                            <p:fltVal val="90"/>
                                          </p:val>
                                        </p:tav>
                                        <p:tav tm="100000">
                                          <p:val>
                                            <p:fltVal val="0"/>
                                          </p:val>
                                        </p:tav>
                                      </p:tavLst>
                                    </p:anim>
                                    <p:animEffect transition="in" filter="fade">
                                      <p:cBhvr>
                                        <p:cTn id="45" dur="1000"/>
                                        <p:tgtEl>
                                          <p:spTgt spid="20"/>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1000" fill="hold"/>
                                        <p:tgtEl>
                                          <p:spTgt spid="38"/>
                                        </p:tgtEl>
                                        <p:attrNameLst>
                                          <p:attrName>ppt_w</p:attrName>
                                        </p:attrNameLst>
                                      </p:cBhvr>
                                      <p:tavLst>
                                        <p:tav tm="0">
                                          <p:val>
                                            <p:fltVal val="0"/>
                                          </p:val>
                                        </p:tav>
                                        <p:tav tm="100000">
                                          <p:val>
                                            <p:strVal val="#ppt_w"/>
                                          </p:val>
                                        </p:tav>
                                      </p:tavLst>
                                    </p:anim>
                                    <p:anim calcmode="lin" valueType="num">
                                      <p:cBhvr>
                                        <p:cTn id="50" dur="1000" fill="hold"/>
                                        <p:tgtEl>
                                          <p:spTgt spid="38"/>
                                        </p:tgtEl>
                                        <p:attrNameLst>
                                          <p:attrName>ppt_h</p:attrName>
                                        </p:attrNameLst>
                                      </p:cBhvr>
                                      <p:tavLst>
                                        <p:tav tm="0">
                                          <p:val>
                                            <p:fltVal val="0"/>
                                          </p:val>
                                        </p:tav>
                                        <p:tav tm="100000">
                                          <p:val>
                                            <p:strVal val="#ppt_h"/>
                                          </p:val>
                                        </p:tav>
                                      </p:tavLst>
                                    </p:anim>
                                    <p:anim calcmode="lin" valueType="num">
                                      <p:cBhvr>
                                        <p:cTn id="51" dur="1000" fill="hold"/>
                                        <p:tgtEl>
                                          <p:spTgt spid="38"/>
                                        </p:tgtEl>
                                        <p:attrNameLst>
                                          <p:attrName>style.rotation</p:attrName>
                                        </p:attrNameLst>
                                      </p:cBhvr>
                                      <p:tavLst>
                                        <p:tav tm="0">
                                          <p:val>
                                            <p:fltVal val="90"/>
                                          </p:val>
                                        </p:tav>
                                        <p:tav tm="100000">
                                          <p:val>
                                            <p:fltVal val="0"/>
                                          </p:val>
                                        </p:tav>
                                      </p:tavLst>
                                    </p:anim>
                                    <p:animEffect transition="in" filter="fade">
                                      <p:cBhvr>
                                        <p:cTn id="52" dur="1000"/>
                                        <p:tgtEl>
                                          <p:spTgt spid="38"/>
                                        </p:tgtEl>
                                      </p:cBhvr>
                                    </p:animEffect>
                                  </p:childTnLst>
                                </p:cTn>
                              </p:par>
                            </p:childTnLst>
                          </p:cTn>
                        </p:par>
                        <p:par>
                          <p:cTn id="53" fill="hold">
                            <p:stCondLst>
                              <p:cond delay="7000"/>
                            </p:stCondLst>
                            <p:childTnLst>
                              <p:par>
                                <p:cTn id="54" presetID="31" presetClass="entr" presetSubtype="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1000" fill="hold"/>
                                        <p:tgtEl>
                                          <p:spTgt spid="39"/>
                                        </p:tgtEl>
                                        <p:attrNameLst>
                                          <p:attrName>ppt_w</p:attrName>
                                        </p:attrNameLst>
                                      </p:cBhvr>
                                      <p:tavLst>
                                        <p:tav tm="0">
                                          <p:val>
                                            <p:fltVal val="0"/>
                                          </p:val>
                                        </p:tav>
                                        <p:tav tm="100000">
                                          <p:val>
                                            <p:strVal val="#ppt_w"/>
                                          </p:val>
                                        </p:tav>
                                      </p:tavLst>
                                    </p:anim>
                                    <p:anim calcmode="lin" valueType="num">
                                      <p:cBhvr>
                                        <p:cTn id="57" dur="1000" fill="hold"/>
                                        <p:tgtEl>
                                          <p:spTgt spid="39"/>
                                        </p:tgtEl>
                                        <p:attrNameLst>
                                          <p:attrName>ppt_h</p:attrName>
                                        </p:attrNameLst>
                                      </p:cBhvr>
                                      <p:tavLst>
                                        <p:tav tm="0">
                                          <p:val>
                                            <p:fltVal val="0"/>
                                          </p:val>
                                        </p:tav>
                                        <p:tav tm="100000">
                                          <p:val>
                                            <p:strVal val="#ppt_h"/>
                                          </p:val>
                                        </p:tav>
                                      </p:tavLst>
                                    </p:anim>
                                    <p:anim calcmode="lin" valueType="num">
                                      <p:cBhvr>
                                        <p:cTn id="58" dur="1000" fill="hold"/>
                                        <p:tgtEl>
                                          <p:spTgt spid="39"/>
                                        </p:tgtEl>
                                        <p:attrNameLst>
                                          <p:attrName>style.rotation</p:attrName>
                                        </p:attrNameLst>
                                      </p:cBhvr>
                                      <p:tavLst>
                                        <p:tav tm="0">
                                          <p:val>
                                            <p:fltVal val="90"/>
                                          </p:val>
                                        </p:tav>
                                        <p:tav tm="100000">
                                          <p:val>
                                            <p:fltVal val="0"/>
                                          </p:val>
                                        </p:tav>
                                      </p:tavLst>
                                    </p:anim>
                                    <p:animEffect transition="in" filter="fade">
                                      <p:cBhvr>
                                        <p:cTn id="59" dur="1000"/>
                                        <p:tgtEl>
                                          <p:spTgt spid="39"/>
                                        </p:tgtEl>
                                      </p:cBhvr>
                                    </p:animEffect>
                                  </p:childTnLst>
                                </p:cTn>
                              </p:par>
                            </p:childTnLst>
                          </p:cTn>
                        </p:par>
                        <p:par>
                          <p:cTn id="60" fill="hold">
                            <p:stCondLst>
                              <p:cond delay="8000"/>
                            </p:stCondLst>
                            <p:childTnLst>
                              <p:par>
                                <p:cTn id="61" presetID="31"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000" fill="hold"/>
                                        <p:tgtEl>
                                          <p:spTgt spid="40"/>
                                        </p:tgtEl>
                                        <p:attrNameLst>
                                          <p:attrName>ppt_w</p:attrName>
                                        </p:attrNameLst>
                                      </p:cBhvr>
                                      <p:tavLst>
                                        <p:tav tm="0">
                                          <p:val>
                                            <p:fltVal val="0"/>
                                          </p:val>
                                        </p:tav>
                                        <p:tav tm="100000">
                                          <p:val>
                                            <p:strVal val="#ppt_w"/>
                                          </p:val>
                                        </p:tav>
                                      </p:tavLst>
                                    </p:anim>
                                    <p:anim calcmode="lin" valueType="num">
                                      <p:cBhvr>
                                        <p:cTn id="64" dur="1000" fill="hold"/>
                                        <p:tgtEl>
                                          <p:spTgt spid="40"/>
                                        </p:tgtEl>
                                        <p:attrNameLst>
                                          <p:attrName>ppt_h</p:attrName>
                                        </p:attrNameLst>
                                      </p:cBhvr>
                                      <p:tavLst>
                                        <p:tav tm="0">
                                          <p:val>
                                            <p:fltVal val="0"/>
                                          </p:val>
                                        </p:tav>
                                        <p:tav tm="100000">
                                          <p:val>
                                            <p:strVal val="#ppt_h"/>
                                          </p:val>
                                        </p:tav>
                                      </p:tavLst>
                                    </p:anim>
                                    <p:anim calcmode="lin" valueType="num">
                                      <p:cBhvr>
                                        <p:cTn id="65" dur="1000" fill="hold"/>
                                        <p:tgtEl>
                                          <p:spTgt spid="40"/>
                                        </p:tgtEl>
                                        <p:attrNameLst>
                                          <p:attrName>style.rotation</p:attrName>
                                        </p:attrNameLst>
                                      </p:cBhvr>
                                      <p:tavLst>
                                        <p:tav tm="0">
                                          <p:val>
                                            <p:fltVal val="90"/>
                                          </p:val>
                                        </p:tav>
                                        <p:tav tm="100000">
                                          <p:val>
                                            <p:fltVal val="0"/>
                                          </p:val>
                                        </p:tav>
                                      </p:tavLst>
                                    </p:anim>
                                    <p:animEffect transition="in" filter="fade">
                                      <p:cBhvr>
                                        <p:cTn id="66" dur="1000"/>
                                        <p:tgtEl>
                                          <p:spTgt spid="40"/>
                                        </p:tgtEl>
                                      </p:cBhvr>
                                    </p:animEffect>
                                  </p:childTnLst>
                                </p:cTn>
                              </p:par>
                            </p:childTnLst>
                          </p:cTn>
                        </p:par>
                        <p:par>
                          <p:cTn id="67" fill="hold">
                            <p:stCondLst>
                              <p:cond delay="9000"/>
                            </p:stCondLst>
                            <p:childTnLst>
                              <p:par>
                                <p:cTn id="68" presetID="31" presetClass="entr" presetSubtype="0" fill="hold" nodeType="after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p:cTn id="70" dur="1000" fill="hold"/>
                                        <p:tgtEl>
                                          <p:spTgt spid="41"/>
                                        </p:tgtEl>
                                        <p:attrNameLst>
                                          <p:attrName>ppt_w</p:attrName>
                                        </p:attrNameLst>
                                      </p:cBhvr>
                                      <p:tavLst>
                                        <p:tav tm="0">
                                          <p:val>
                                            <p:fltVal val="0"/>
                                          </p:val>
                                        </p:tav>
                                        <p:tav tm="100000">
                                          <p:val>
                                            <p:strVal val="#ppt_w"/>
                                          </p:val>
                                        </p:tav>
                                      </p:tavLst>
                                    </p:anim>
                                    <p:anim calcmode="lin" valueType="num">
                                      <p:cBhvr>
                                        <p:cTn id="71" dur="1000" fill="hold"/>
                                        <p:tgtEl>
                                          <p:spTgt spid="41"/>
                                        </p:tgtEl>
                                        <p:attrNameLst>
                                          <p:attrName>ppt_h</p:attrName>
                                        </p:attrNameLst>
                                      </p:cBhvr>
                                      <p:tavLst>
                                        <p:tav tm="0">
                                          <p:val>
                                            <p:fltVal val="0"/>
                                          </p:val>
                                        </p:tav>
                                        <p:tav tm="100000">
                                          <p:val>
                                            <p:strVal val="#ppt_h"/>
                                          </p:val>
                                        </p:tav>
                                      </p:tavLst>
                                    </p:anim>
                                    <p:anim calcmode="lin" valueType="num">
                                      <p:cBhvr>
                                        <p:cTn id="72" dur="1000" fill="hold"/>
                                        <p:tgtEl>
                                          <p:spTgt spid="41"/>
                                        </p:tgtEl>
                                        <p:attrNameLst>
                                          <p:attrName>style.rotation</p:attrName>
                                        </p:attrNameLst>
                                      </p:cBhvr>
                                      <p:tavLst>
                                        <p:tav tm="0">
                                          <p:val>
                                            <p:fltVal val="90"/>
                                          </p:val>
                                        </p:tav>
                                        <p:tav tm="100000">
                                          <p:val>
                                            <p:fltVal val="0"/>
                                          </p:val>
                                        </p:tav>
                                      </p:tavLst>
                                    </p:anim>
                                    <p:animEffect transition="in" filter="fade">
                                      <p:cBhvr>
                                        <p:cTn id="73" dur="1000"/>
                                        <p:tgtEl>
                                          <p:spTgt spid="41"/>
                                        </p:tgtEl>
                                      </p:cBhvr>
                                    </p:animEffect>
                                  </p:childTnLst>
                                </p:cTn>
                              </p:par>
                            </p:childTnLst>
                          </p:cTn>
                        </p:par>
                        <p:par>
                          <p:cTn id="74" fill="hold">
                            <p:stCondLst>
                              <p:cond delay="10000"/>
                            </p:stCondLst>
                            <p:childTnLst>
                              <p:par>
                                <p:cTn id="75" presetID="31" presetClass="entr" presetSubtype="0" fill="hold"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par>
                          <p:cTn id="81" fill="hold">
                            <p:stCondLst>
                              <p:cond delay="11000"/>
                            </p:stCondLst>
                            <p:childTnLst>
                              <p:par>
                                <p:cTn id="82" presetID="31" presetClass="entr" presetSubtype="0" fill="hold" nodeType="after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p:cTn id="84" dur="1000" fill="hold"/>
                                        <p:tgtEl>
                                          <p:spTgt spid="26"/>
                                        </p:tgtEl>
                                        <p:attrNameLst>
                                          <p:attrName>ppt_w</p:attrName>
                                        </p:attrNameLst>
                                      </p:cBhvr>
                                      <p:tavLst>
                                        <p:tav tm="0">
                                          <p:val>
                                            <p:fltVal val="0"/>
                                          </p:val>
                                        </p:tav>
                                        <p:tav tm="100000">
                                          <p:val>
                                            <p:strVal val="#ppt_w"/>
                                          </p:val>
                                        </p:tav>
                                      </p:tavLst>
                                    </p:anim>
                                    <p:anim calcmode="lin" valueType="num">
                                      <p:cBhvr>
                                        <p:cTn id="85" dur="1000" fill="hold"/>
                                        <p:tgtEl>
                                          <p:spTgt spid="26"/>
                                        </p:tgtEl>
                                        <p:attrNameLst>
                                          <p:attrName>ppt_h</p:attrName>
                                        </p:attrNameLst>
                                      </p:cBhvr>
                                      <p:tavLst>
                                        <p:tav tm="0">
                                          <p:val>
                                            <p:fltVal val="0"/>
                                          </p:val>
                                        </p:tav>
                                        <p:tav tm="100000">
                                          <p:val>
                                            <p:strVal val="#ppt_h"/>
                                          </p:val>
                                        </p:tav>
                                      </p:tavLst>
                                    </p:anim>
                                    <p:anim calcmode="lin" valueType="num">
                                      <p:cBhvr>
                                        <p:cTn id="86" dur="1000" fill="hold"/>
                                        <p:tgtEl>
                                          <p:spTgt spid="26"/>
                                        </p:tgtEl>
                                        <p:attrNameLst>
                                          <p:attrName>style.rotation</p:attrName>
                                        </p:attrNameLst>
                                      </p:cBhvr>
                                      <p:tavLst>
                                        <p:tav tm="0">
                                          <p:val>
                                            <p:fltVal val="90"/>
                                          </p:val>
                                        </p:tav>
                                        <p:tav tm="100000">
                                          <p:val>
                                            <p:fltVal val="0"/>
                                          </p:val>
                                        </p:tav>
                                      </p:tavLst>
                                    </p:anim>
                                    <p:animEffect transition="in" filter="fade">
                                      <p:cBhvr>
                                        <p:cTn id="8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200" name="Google Shape;200;p20"/>
          <p:cNvPicPr preferRelativeResize="0"/>
          <p:nvPr/>
        </p:nvPicPr>
        <p:blipFill>
          <a:blip r:embed="rId3">
            <a:alphaModFix/>
          </a:blip>
          <a:stretch>
            <a:fillRect/>
          </a:stretch>
        </p:blipFill>
        <p:spPr>
          <a:xfrm>
            <a:off x="4879591" y="3375641"/>
            <a:ext cx="3237967" cy="2713419"/>
          </a:xfrm>
          <a:prstGeom prst="rect">
            <a:avLst/>
          </a:prstGeom>
          <a:noFill/>
          <a:ln>
            <a:noFill/>
          </a:ln>
        </p:spPr>
      </p:pic>
      <p:pic>
        <p:nvPicPr>
          <p:cNvPr id="202" name="Google Shape;202;p20"/>
          <p:cNvPicPr preferRelativeResize="0"/>
          <p:nvPr/>
        </p:nvPicPr>
        <p:blipFill>
          <a:blip r:embed="rId4">
            <a:alphaModFix/>
          </a:blip>
          <a:stretch>
            <a:fillRect/>
          </a:stretch>
        </p:blipFill>
        <p:spPr>
          <a:xfrm>
            <a:off x="1094589" y="3911008"/>
            <a:ext cx="3374400" cy="2076553"/>
          </a:xfrm>
          <a:prstGeom prst="rect">
            <a:avLst/>
          </a:prstGeom>
          <a:noFill/>
          <a:ln>
            <a:noFill/>
          </a:ln>
        </p:spPr>
      </p:pic>
      <p:grpSp>
        <p:nvGrpSpPr>
          <p:cNvPr id="28" name="Google Shape;76;p14">
            <a:extLst>
              <a:ext uri="{FF2B5EF4-FFF2-40B4-BE49-F238E27FC236}">
                <a16:creationId xmlns:a16="http://schemas.microsoft.com/office/drawing/2014/main" id="{973CFE87-3951-4AD9-9B0C-310F76FB6FDD}"/>
              </a:ext>
            </a:extLst>
          </p:cNvPr>
          <p:cNvGrpSpPr/>
          <p:nvPr/>
        </p:nvGrpSpPr>
        <p:grpSpPr>
          <a:xfrm>
            <a:off x="993016" y="1790033"/>
            <a:ext cx="3577733" cy="4403600"/>
            <a:chOff x="431825" y="1342525"/>
            <a:chExt cx="2683300" cy="3302700"/>
          </a:xfrm>
          <a:noFill/>
        </p:grpSpPr>
        <p:sp>
          <p:nvSpPr>
            <p:cNvPr id="29" name="Google Shape;77;p14">
              <a:extLst>
                <a:ext uri="{FF2B5EF4-FFF2-40B4-BE49-F238E27FC236}">
                  <a16:creationId xmlns:a16="http://schemas.microsoft.com/office/drawing/2014/main" id="{620D3C42-84CC-4240-9C7A-792409768C07}"/>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0" name="Google Shape;78;p14">
              <a:extLst>
                <a:ext uri="{FF2B5EF4-FFF2-40B4-BE49-F238E27FC236}">
                  <a16:creationId xmlns:a16="http://schemas.microsoft.com/office/drawing/2014/main" id="{DCA4AF67-3C2B-4DBE-B8CE-D4A38CF4D085}"/>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1" name="Google Shape;79;p14">
            <a:extLst>
              <a:ext uri="{FF2B5EF4-FFF2-40B4-BE49-F238E27FC236}">
                <a16:creationId xmlns:a16="http://schemas.microsoft.com/office/drawing/2014/main" id="{3AB83BB9-A27A-48FE-929C-7CBD702B4FC0}"/>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4</a:t>
            </a:r>
          </a:p>
        </p:txBody>
      </p:sp>
      <p:cxnSp>
        <p:nvCxnSpPr>
          <p:cNvPr id="32" name="Google Shape;80;p14">
            <a:extLst>
              <a:ext uri="{FF2B5EF4-FFF2-40B4-BE49-F238E27FC236}">
                <a16:creationId xmlns:a16="http://schemas.microsoft.com/office/drawing/2014/main" id="{E5FA817B-D1CC-44A3-9CB5-39804D77C2BC}"/>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3" name="Google Shape;81;p14">
            <a:extLst>
              <a:ext uri="{FF2B5EF4-FFF2-40B4-BE49-F238E27FC236}">
                <a16:creationId xmlns:a16="http://schemas.microsoft.com/office/drawing/2014/main" id="{18618E5B-4684-437E-91BA-A52EBEBEA7F1}"/>
              </a:ext>
            </a:extLst>
          </p:cNvPr>
          <p:cNvSpPr txBox="1">
            <a:spLocks/>
          </p:cNvSpPr>
          <p:nvPr/>
        </p:nvSpPr>
        <p:spPr>
          <a:xfrm>
            <a:off x="1184062" y="2881233"/>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r>
              <a:rPr lang="it-IT" sz="2000" b="1" u="sng" dirty="0">
                <a:solidFill>
                  <a:schemeClr val="accent1"/>
                </a:solidFill>
                <a:hlinkClick r:id="rId5">
                  <a:extLst>
                    <a:ext uri="{A12FA001-AC4F-418D-AE19-62706E023703}">
                      <ahyp:hlinkClr xmlns:ahyp="http://schemas.microsoft.com/office/drawing/2018/hyperlinkcolor" val="tx"/>
                    </a:ext>
                  </a:extLst>
                </a:hlinkClick>
              </a:rPr>
              <a:t>SCRATCH</a:t>
            </a:r>
            <a:endParaRPr lang="it-IT" sz="2000" b="1" dirty="0">
              <a:solidFill>
                <a:schemeClr val="accent1"/>
              </a:solidFill>
            </a:endParaRPr>
          </a:p>
        </p:txBody>
      </p:sp>
      <p:grpSp>
        <p:nvGrpSpPr>
          <p:cNvPr id="34" name="Google Shape;82;p14">
            <a:extLst>
              <a:ext uri="{FF2B5EF4-FFF2-40B4-BE49-F238E27FC236}">
                <a16:creationId xmlns:a16="http://schemas.microsoft.com/office/drawing/2014/main" id="{36EB6E2E-CDE1-49B3-8A43-33E53655D367}"/>
              </a:ext>
            </a:extLst>
          </p:cNvPr>
          <p:cNvGrpSpPr/>
          <p:nvPr/>
        </p:nvGrpSpPr>
        <p:grpSpPr>
          <a:xfrm>
            <a:off x="4712983" y="1790033"/>
            <a:ext cx="3564005" cy="4403600"/>
            <a:chOff x="3221800" y="1342525"/>
            <a:chExt cx="2673004" cy="3302700"/>
          </a:xfrm>
          <a:noFill/>
        </p:grpSpPr>
        <p:sp>
          <p:nvSpPr>
            <p:cNvPr id="35" name="Google Shape;83;p14">
              <a:extLst>
                <a:ext uri="{FF2B5EF4-FFF2-40B4-BE49-F238E27FC236}">
                  <a16:creationId xmlns:a16="http://schemas.microsoft.com/office/drawing/2014/main" id="{7C01D2CA-E8AE-49D8-BE92-69D0DD0EB8D7}"/>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6" name="Google Shape;84;p14">
              <a:extLst>
                <a:ext uri="{FF2B5EF4-FFF2-40B4-BE49-F238E27FC236}">
                  <a16:creationId xmlns:a16="http://schemas.microsoft.com/office/drawing/2014/main" id="{AFBB1DCC-72C4-4A5C-9B2E-38A97E52DC33}"/>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7" name="Google Shape;85;p14">
            <a:extLst>
              <a:ext uri="{FF2B5EF4-FFF2-40B4-BE49-F238E27FC236}">
                <a16:creationId xmlns:a16="http://schemas.microsoft.com/office/drawing/2014/main" id="{0F3D6155-C321-4215-8C1F-5CBBC38BC382}"/>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5</a:t>
            </a:r>
          </a:p>
        </p:txBody>
      </p:sp>
      <p:cxnSp>
        <p:nvCxnSpPr>
          <p:cNvPr id="38" name="Google Shape;86;p14">
            <a:extLst>
              <a:ext uri="{FF2B5EF4-FFF2-40B4-BE49-F238E27FC236}">
                <a16:creationId xmlns:a16="http://schemas.microsoft.com/office/drawing/2014/main" id="{E6E0464B-5E1E-4C80-A2E3-81DADC0A3E2E}"/>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39" name="Google Shape;87;p14">
            <a:extLst>
              <a:ext uri="{FF2B5EF4-FFF2-40B4-BE49-F238E27FC236}">
                <a16:creationId xmlns:a16="http://schemas.microsoft.com/office/drawing/2014/main" id="{1F265070-3F9F-4CCE-AC89-B705A642D1E3}"/>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dirty="0"/>
          </a:p>
        </p:txBody>
      </p:sp>
      <p:grpSp>
        <p:nvGrpSpPr>
          <p:cNvPr id="40" name="Google Shape;88;p14">
            <a:extLst>
              <a:ext uri="{FF2B5EF4-FFF2-40B4-BE49-F238E27FC236}">
                <a16:creationId xmlns:a16="http://schemas.microsoft.com/office/drawing/2014/main" id="{8E1AFC4E-92A0-43AE-87A2-8B52776D38C3}"/>
              </a:ext>
            </a:extLst>
          </p:cNvPr>
          <p:cNvGrpSpPr/>
          <p:nvPr/>
        </p:nvGrpSpPr>
        <p:grpSpPr>
          <a:xfrm>
            <a:off x="8426749" y="1790033"/>
            <a:ext cx="3564000" cy="4403600"/>
            <a:chOff x="6007125" y="1342525"/>
            <a:chExt cx="2673000" cy="3302700"/>
          </a:xfrm>
          <a:noFill/>
        </p:grpSpPr>
        <p:sp>
          <p:nvSpPr>
            <p:cNvPr id="41" name="Google Shape;89;p14">
              <a:extLst>
                <a:ext uri="{FF2B5EF4-FFF2-40B4-BE49-F238E27FC236}">
                  <a16:creationId xmlns:a16="http://schemas.microsoft.com/office/drawing/2014/main" id="{209AE935-46B7-4D9E-A204-3A416F4C0FCE}"/>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2" name="Google Shape;90;p14">
              <a:extLst>
                <a:ext uri="{FF2B5EF4-FFF2-40B4-BE49-F238E27FC236}">
                  <a16:creationId xmlns:a16="http://schemas.microsoft.com/office/drawing/2014/main" id="{BB38BD0B-5F6B-4C49-A8E6-7780BF523E02}"/>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3" name="Google Shape;91;p14">
            <a:extLst>
              <a:ext uri="{FF2B5EF4-FFF2-40B4-BE49-F238E27FC236}">
                <a16:creationId xmlns:a16="http://schemas.microsoft.com/office/drawing/2014/main" id="{65A8EB77-49BC-4FE3-89DB-BBC35937275F}"/>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6</a:t>
            </a:r>
          </a:p>
        </p:txBody>
      </p:sp>
      <p:cxnSp>
        <p:nvCxnSpPr>
          <p:cNvPr id="44" name="Google Shape;92;p14">
            <a:extLst>
              <a:ext uri="{FF2B5EF4-FFF2-40B4-BE49-F238E27FC236}">
                <a16:creationId xmlns:a16="http://schemas.microsoft.com/office/drawing/2014/main" id="{13636E60-19DB-432F-8803-31D11CC82299}"/>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5" name="Google Shape;93;p14">
            <a:extLst>
              <a:ext uri="{FF2B5EF4-FFF2-40B4-BE49-F238E27FC236}">
                <a16:creationId xmlns:a16="http://schemas.microsoft.com/office/drawing/2014/main" id="{173E7431-15F8-44DE-8989-9AC9DB2A8082}"/>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6" name="Google Shape;94;p14">
            <a:extLst>
              <a:ext uri="{FF2B5EF4-FFF2-40B4-BE49-F238E27FC236}">
                <a16:creationId xmlns:a16="http://schemas.microsoft.com/office/drawing/2014/main" id="{7FF23A04-335D-4EC3-B83B-204457EDF20D}"/>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SCRATCH: Linguaggio di programmazione</a:t>
            </a:r>
          </a:p>
        </p:txBody>
      </p:sp>
      <p:sp>
        <p:nvSpPr>
          <p:cNvPr id="47" name="Google Shape;95;p14">
            <a:extLst>
              <a:ext uri="{FF2B5EF4-FFF2-40B4-BE49-F238E27FC236}">
                <a16:creationId xmlns:a16="http://schemas.microsoft.com/office/drawing/2014/main" id="{4BF793E4-9950-427A-9785-DC6486AB2E84}"/>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FOTO RICORDO</a:t>
            </a:r>
          </a:p>
        </p:txBody>
      </p:sp>
      <p:sp>
        <p:nvSpPr>
          <p:cNvPr id="48" name="Google Shape;96;p14">
            <a:extLst>
              <a:ext uri="{FF2B5EF4-FFF2-40B4-BE49-F238E27FC236}">
                <a16:creationId xmlns:a16="http://schemas.microsoft.com/office/drawing/2014/main" id="{C9AD1D72-E4DB-4472-BF1F-44AEDE809B7C}"/>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SALUTI</a:t>
            </a:r>
          </a:p>
        </p:txBody>
      </p:sp>
      <p:sp>
        <p:nvSpPr>
          <p:cNvPr id="49" name="Google Shape;75;p14">
            <a:extLst>
              <a:ext uri="{FF2B5EF4-FFF2-40B4-BE49-F238E27FC236}">
                <a16:creationId xmlns:a16="http://schemas.microsoft.com/office/drawing/2014/main" id="{07388C90-BCD6-443A-8504-FA1A3175149A}"/>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26-02-2022</a:t>
            </a:r>
          </a:p>
        </p:txBody>
      </p:sp>
      <p:sp>
        <p:nvSpPr>
          <p:cNvPr id="2" name="Segnaposto numero diapositiva 1">
            <a:extLst>
              <a:ext uri="{FF2B5EF4-FFF2-40B4-BE49-F238E27FC236}">
                <a16:creationId xmlns:a16="http://schemas.microsoft.com/office/drawing/2014/main" id="{EE3C4EE5-EB38-4BF5-9445-C852033DE28E}"/>
              </a:ext>
            </a:extLst>
          </p:cNvPr>
          <p:cNvSpPr>
            <a:spLocks noGrp="1"/>
          </p:cNvSpPr>
          <p:nvPr>
            <p:ph type="sldNum" sz="quarter" idx="12"/>
          </p:nvPr>
        </p:nvSpPr>
        <p:spPr/>
        <p:txBody>
          <a:bodyPr/>
          <a:lstStyle/>
          <a:p>
            <a:fld id="{D446B053-895E-46E3-A118-478DDA93305E}" type="slidenum">
              <a:rPr lang="it-IT" smtClean="0"/>
              <a:t>11</a:t>
            </a:fld>
            <a:endParaRPr lang="it-IT"/>
          </a:p>
        </p:txBody>
      </p:sp>
      <p:pic>
        <p:nvPicPr>
          <p:cNvPr id="50" name="Google Shape;201;p20">
            <a:extLst>
              <a:ext uri="{FF2B5EF4-FFF2-40B4-BE49-F238E27FC236}">
                <a16:creationId xmlns:a16="http://schemas.microsoft.com/office/drawing/2014/main" id="{D5E5A2C9-F421-423C-959D-13A9287B04AD}"/>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9070" b="83256" l="3438" r="96938">
                        <a14:foregroundMark x1="16000" y1="23876" x2="26313" y2="20078"/>
                        <a14:foregroundMark x1="19750" y1="24961" x2="17875" y2="29457"/>
                        <a14:foregroundMark x1="9625" y1="28992" x2="10063" y2="27442"/>
                        <a14:foregroundMark x1="62313" y1="61085" x2="64188" y2="59845"/>
                        <a14:foregroundMark x1="68875" y1="51163" x2="79688" y2="47054"/>
                        <a14:foregroundMark x1="58250" y1="19535" x2="68875" y2="18140"/>
                        <a14:foregroundMark x1="72313" y1="57519" x2="74250" y2="68682"/>
                        <a14:foregroundMark x1="73500" y1="70078" x2="75438" y2="69225"/>
                        <a14:foregroundMark x1="74625" y1="29612" x2="78500" y2="34496"/>
                        <a14:foregroundMark x1="81375" y1="21008" x2="88500" y2="24496"/>
                        <a14:foregroundMark x1="96938" y1="25271" x2="92688" y2="28217"/>
                        <a14:foregroundMark x1="65375" y1="38760" x2="64938" y2="42171"/>
                        <a14:foregroundMark x1="3438" y1="54341" x2="7375" y2="56589"/>
                        <a14:foregroundMark x1="27563" y1="61860" x2="28000" y2="61705"/>
                        <a14:foregroundMark x1="30750" y1="52558" x2="30750" y2="52558"/>
                        <a14:foregroundMark x1="30188" y1="52016" x2="30813" y2="52016"/>
                        <a14:foregroundMark x1="27500" y1="74419" x2="28813" y2="75349"/>
                        <a14:foregroundMark x1="21813" y1="73256" x2="22375" y2="74419"/>
                        <a14:foregroundMark x1="26813" y1="72403" x2="27313" y2="73256"/>
                        <a14:foregroundMark x1="49813" y1="70465" x2="49438" y2="71085"/>
                        <a14:foregroundMark x1="66438" y1="65194" x2="69625" y2="60543"/>
                        <a14:foregroundMark x1="79500" y1="56279" x2="83688" y2="53566"/>
                        <a14:foregroundMark x1="72000" y1="71705" x2="71563" y2="74109"/>
                        <a14:foregroundMark x1="75750" y1="71938" x2="75375" y2="72713"/>
                        <a14:foregroundMark x1="70375" y1="76202" x2="70375" y2="76202"/>
                        <a14:foregroundMark x1="76250" y1="77287" x2="76250" y2="77287"/>
                        <a14:foregroundMark x1="83250" y1="61395" x2="83250" y2="61395"/>
                        <a14:foregroundMark x1="87438" y1="62403" x2="87438" y2="62403"/>
                        <a14:foregroundMark x1="86313" y1="61938" x2="87500" y2="62093"/>
                        <a14:foregroundMark x1="82188" y1="62636" x2="83938" y2="61163"/>
                        <a14:foregroundMark x1="86813" y1="61938" x2="88125" y2="62713"/>
                        <a14:foregroundMark x1="76313" y1="20155" x2="77688" y2="19612"/>
                        <a14:foregroundMark x1="53188" y1="14651" x2="54500" y2="13023"/>
                        <a14:foregroundMark x1="51313" y1="14496" x2="55625" y2="12481"/>
                        <a14:foregroundMark x1="51250" y1="13411" x2="54250" y2="12016"/>
                        <a14:foregroundMark x1="75438" y1="18837" x2="78375" y2="21395"/>
                        <a14:foregroundMark x1="35875" y1="32558" x2="39250" y2="30155"/>
                        <a14:foregroundMark x1="35438" y1="30078" x2="37313" y2="28217"/>
                        <a14:foregroundMark x1="55000" y1="36589" x2="56750" y2="36744"/>
                        <a14:foregroundMark x1="54438" y1="38527" x2="56563" y2="37442"/>
                        <a14:foregroundMark x1="25313" y1="53566" x2="25125" y2="54341"/>
                        <a14:foregroundMark x1="26313" y1="56434" x2="26313" y2="56434"/>
                        <a14:foregroundMark x1="27563" y1="63178" x2="28750" y2="60543"/>
                        <a14:foregroundMark x1="28500" y1="64341" x2="28875" y2="60775"/>
                        <a14:foregroundMark x1="62313" y1="38760" x2="63688" y2="32558"/>
                        <a14:foregroundMark x1="53188" y1="82093" x2="53188" y2="82093"/>
                        <a14:foregroundMark x1="59062" y1="83256" x2="59062" y2="83256"/>
                        <a14:foregroundMark x1="22625" y1="77984" x2="22625" y2="77984"/>
                        <a14:foregroundMark x1="22938" y1="76047" x2="22938" y2="76047"/>
                        <a14:foregroundMark x1="29500" y1="50155" x2="29500" y2="50155"/>
                        <a14:backgroundMark x1="35125" y1="33876" x2="33938" y2="34496"/>
                        <a14:backgroundMark x1="29125" y1="22171" x2="30375" y2="23876"/>
                        <a14:backgroundMark x1="52438" y1="36202" x2="53750" y2="36899"/>
                        <a14:backgroundMark x1="59938" y1="60543" x2="59813" y2="59690"/>
                        <a14:backgroundMark x1="23563" y1="55194" x2="23625" y2="54651"/>
                      </a14:backgroundRemoval>
                    </a14:imgEffect>
                  </a14:imgLayer>
                </a14:imgProps>
              </a:ext>
            </a:extLst>
          </a:blip>
          <a:srcRect t="-9280" b="9280"/>
          <a:stretch/>
        </p:blipFill>
        <p:spPr>
          <a:xfrm>
            <a:off x="8520656" y="3678294"/>
            <a:ext cx="3374400" cy="23092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p:nvPr/>
        </p:nvSpPr>
        <p:spPr>
          <a:xfrm>
            <a:off x="1170114" y="1525500"/>
            <a:ext cx="5132715" cy="4495800"/>
          </a:xfrm>
          <a:prstGeom prst="rect">
            <a:avLst/>
          </a:prstGeom>
        </p:spPr>
        <p:txBody>
          <a:bodyPr vert="horz" lIns="91440" tIns="45720" rIns="91440" bIns="45720" rtlCol="0">
            <a:noAutofit/>
          </a:bodyPr>
          <a:lstStyle>
            <a:lvl1pPr marL="342900" indent="-342900" algn="just" defTabSz="457200">
              <a:spcBef>
                <a:spcPts val="1000"/>
              </a:spcBef>
              <a:spcAft>
                <a:spcPts val="0"/>
              </a:spcAft>
              <a:buClr>
                <a:schemeClr val="accent1"/>
              </a:buClr>
              <a:buFont typeface="Wingdings" panose="05000000000000000000" pitchFamily="2" charset="2"/>
              <a:buChar char="ü"/>
              <a:defRPr sz="2000" b="1">
                <a:solidFill>
                  <a:schemeClr val="tx1">
                    <a:lumMod val="75000"/>
                    <a:lumOff val="25000"/>
                  </a:schemeClr>
                </a:solidFill>
              </a:defRPr>
            </a:lvl1pPr>
            <a:lvl2pPr marL="742950" indent="-285750" defTabSz="45720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defTabSz="4572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r>
              <a:rPr lang="it" dirty="0">
                <a:sym typeface="Lato"/>
              </a:rPr>
              <a:t>Scratch è la più grande comunità di coding per ragazzi al mondo e un linguaggio di programmazione con una semplice interfaccia visuale che permette ai giovani di creare storie digitali, giochi e animazioni. </a:t>
            </a:r>
          </a:p>
          <a:p>
            <a:endParaRPr dirty="0">
              <a:sym typeface="Lato"/>
            </a:endParaRPr>
          </a:p>
          <a:p>
            <a:r>
              <a:rPr lang="it" dirty="0">
                <a:sym typeface="Lato"/>
              </a:rPr>
              <a:t>Scratch promuove il pensiero computazionale e la capacità di problem solving; l'insegnamento e l'apprendimento creativo; l'espressione della propria personalità e la collaborazione.</a:t>
            </a:r>
            <a:endParaRPr dirty="0">
              <a:sym typeface="Lato"/>
            </a:endParaRPr>
          </a:p>
        </p:txBody>
      </p:sp>
      <p:pic>
        <p:nvPicPr>
          <p:cNvPr id="208" name="Google Shape;208;p21"/>
          <p:cNvPicPr preferRelativeResize="0"/>
          <p:nvPr/>
        </p:nvPicPr>
        <p:blipFill>
          <a:blip r:embed="rId3">
            <a:alphaModFix/>
          </a:blip>
          <a:stretch>
            <a:fillRect/>
          </a:stretch>
        </p:blipFill>
        <p:spPr>
          <a:xfrm>
            <a:off x="7783275" y="337507"/>
            <a:ext cx="3334363" cy="1654629"/>
          </a:xfrm>
          <a:prstGeom prst="rect">
            <a:avLst/>
          </a:prstGeom>
          <a:noFill/>
          <a:ln>
            <a:noFill/>
          </a:ln>
        </p:spPr>
      </p:pic>
      <p:sp>
        <p:nvSpPr>
          <p:cNvPr id="5" name="Google Shape;75;p14">
            <a:extLst>
              <a:ext uri="{FF2B5EF4-FFF2-40B4-BE49-F238E27FC236}">
                <a16:creationId xmlns:a16="http://schemas.microsoft.com/office/drawing/2014/main" id="{A3BF384C-DA53-4E3A-92B4-48D918EAD41F}"/>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Cos’è SCRATCH?</a:t>
            </a:r>
          </a:p>
        </p:txBody>
      </p:sp>
      <p:pic>
        <p:nvPicPr>
          <p:cNvPr id="3" name="Immagine 2" descr="Immagine che contiene testo, persona, interni&#10;&#10;Descrizione generata automaticamente">
            <a:extLst>
              <a:ext uri="{FF2B5EF4-FFF2-40B4-BE49-F238E27FC236}">
                <a16:creationId xmlns:a16="http://schemas.microsoft.com/office/drawing/2014/main" id="{C30979DB-7453-4A4E-BB31-C115FFEF95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6752" y="4643442"/>
            <a:ext cx="2751026" cy="2063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magine 7" descr="Immagine che contiene persona, esterni&#10;&#10;Descrizione generata automaticamente">
            <a:extLst>
              <a:ext uri="{FF2B5EF4-FFF2-40B4-BE49-F238E27FC236}">
                <a16:creationId xmlns:a16="http://schemas.microsoft.com/office/drawing/2014/main" id="{DC158B2D-31B5-4FFC-A3B0-F58133804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431" y="2248054"/>
            <a:ext cx="2683332" cy="20124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magine 9" descr="Immagine che contiene testo, persona, computer&#10;&#10;Descrizione generata automaticamente">
            <a:extLst>
              <a:ext uri="{FF2B5EF4-FFF2-40B4-BE49-F238E27FC236}">
                <a16:creationId xmlns:a16="http://schemas.microsoft.com/office/drawing/2014/main" id="{359E638B-5702-40F2-B88C-7FD6233A63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3907" y="3161898"/>
            <a:ext cx="2683332" cy="20124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egnaposto numero diapositiva 1">
            <a:extLst>
              <a:ext uri="{FF2B5EF4-FFF2-40B4-BE49-F238E27FC236}">
                <a16:creationId xmlns:a16="http://schemas.microsoft.com/office/drawing/2014/main" id="{D9C928DC-715C-4FF2-A58E-4E589E8B5DCC}"/>
              </a:ext>
            </a:extLst>
          </p:cNvPr>
          <p:cNvSpPr>
            <a:spLocks noGrp="1"/>
          </p:cNvSpPr>
          <p:nvPr>
            <p:ph type="sldNum" sz="quarter" idx="12"/>
          </p:nvPr>
        </p:nvSpPr>
        <p:spPr/>
        <p:txBody>
          <a:bodyPr/>
          <a:lstStyle/>
          <a:p>
            <a:fld id="{D446B053-895E-46E3-A118-478DDA93305E}" type="slidenum">
              <a:rPr lang="it-IT" smtClean="0"/>
              <a:t>12</a:t>
            </a:fld>
            <a:endParaRPr lang="it-IT"/>
          </a:p>
        </p:txBody>
      </p:sp>
    </p:spTree>
  </p:cSld>
  <p:clrMapOvr>
    <a:masterClrMapping/>
  </p:clrMapOvr>
  <mc:AlternateContent xmlns:mc="http://schemas.openxmlformats.org/markup-compatibility/2006">
    <mc:Choice xmlns:p14="http://schemas.microsoft.com/office/powerpoint/2010/main" Requires="p14">
      <p:transition spd="slow" p14:dur="1250" advClick="0" advTm="10000">
        <p14:switch dir="r"/>
      </p:transition>
    </mc:Choice>
    <mc:Fallback>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35" name="Google Shape;235;p22"/>
          <p:cNvPicPr preferRelativeResize="0"/>
          <p:nvPr/>
        </p:nvPicPr>
        <p:blipFill>
          <a:blip r:embed="rId3">
            <a:alphaModFix/>
          </a:blip>
          <a:stretch>
            <a:fillRect/>
          </a:stretch>
        </p:blipFill>
        <p:spPr>
          <a:xfrm>
            <a:off x="8698353" y="3581616"/>
            <a:ext cx="2976447" cy="2481733"/>
          </a:xfrm>
          <a:prstGeom prst="rect">
            <a:avLst/>
          </a:prstGeom>
          <a:noFill/>
          <a:ln>
            <a:noFill/>
          </a:ln>
        </p:spPr>
      </p:pic>
      <p:pic>
        <p:nvPicPr>
          <p:cNvPr id="236" name="Google Shape;236;p22"/>
          <p:cNvPicPr preferRelativeResize="0"/>
          <p:nvPr/>
        </p:nvPicPr>
        <p:blipFill rotWithShape="1">
          <a:blip r:embed="rId4">
            <a:alphaModFix/>
          </a:blip>
          <a:srcRect b="4150"/>
          <a:stretch/>
        </p:blipFill>
        <p:spPr>
          <a:xfrm>
            <a:off x="1060639" y="3549243"/>
            <a:ext cx="3408666" cy="2639365"/>
          </a:xfrm>
          <a:prstGeom prst="rect">
            <a:avLst/>
          </a:prstGeom>
          <a:noFill/>
          <a:ln>
            <a:noFill/>
          </a:ln>
        </p:spPr>
      </p:pic>
      <p:pic>
        <p:nvPicPr>
          <p:cNvPr id="237" name="Google Shape;237;p22"/>
          <p:cNvPicPr preferRelativeResize="0"/>
          <p:nvPr/>
        </p:nvPicPr>
        <p:blipFill>
          <a:blip r:embed="rId5">
            <a:alphaModFix/>
          </a:blip>
          <a:stretch>
            <a:fillRect/>
          </a:stretch>
        </p:blipFill>
        <p:spPr>
          <a:xfrm>
            <a:off x="4806140" y="3536498"/>
            <a:ext cx="3408665" cy="2639353"/>
          </a:xfrm>
          <a:prstGeom prst="rect">
            <a:avLst/>
          </a:prstGeom>
          <a:noFill/>
          <a:ln>
            <a:noFill/>
          </a:ln>
        </p:spPr>
      </p:pic>
      <p:sp>
        <p:nvSpPr>
          <p:cNvPr id="27" name="Google Shape;75;p14">
            <a:extLst>
              <a:ext uri="{FF2B5EF4-FFF2-40B4-BE49-F238E27FC236}">
                <a16:creationId xmlns:a16="http://schemas.microsoft.com/office/drawing/2014/main" id="{C173A3CE-3D29-439B-8AD6-92ED5F3644AB}"/>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12-03-2022</a:t>
            </a:r>
          </a:p>
        </p:txBody>
      </p:sp>
      <p:grpSp>
        <p:nvGrpSpPr>
          <p:cNvPr id="55" name="Google Shape;76;p14">
            <a:extLst>
              <a:ext uri="{FF2B5EF4-FFF2-40B4-BE49-F238E27FC236}">
                <a16:creationId xmlns:a16="http://schemas.microsoft.com/office/drawing/2014/main" id="{C0811966-51CD-4CE6-A563-C4CF1FB8B342}"/>
              </a:ext>
            </a:extLst>
          </p:cNvPr>
          <p:cNvGrpSpPr/>
          <p:nvPr/>
        </p:nvGrpSpPr>
        <p:grpSpPr>
          <a:xfrm>
            <a:off x="993016" y="1790033"/>
            <a:ext cx="3577733" cy="4403600"/>
            <a:chOff x="431825" y="1342525"/>
            <a:chExt cx="2683300" cy="3302700"/>
          </a:xfrm>
          <a:noFill/>
        </p:grpSpPr>
        <p:sp>
          <p:nvSpPr>
            <p:cNvPr id="56" name="Google Shape;77;p14">
              <a:extLst>
                <a:ext uri="{FF2B5EF4-FFF2-40B4-BE49-F238E27FC236}">
                  <a16:creationId xmlns:a16="http://schemas.microsoft.com/office/drawing/2014/main" id="{DAC2822E-314F-4066-8A8E-876EDF990596}"/>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57" name="Google Shape;78;p14">
              <a:extLst>
                <a:ext uri="{FF2B5EF4-FFF2-40B4-BE49-F238E27FC236}">
                  <a16:creationId xmlns:a16="http://schemas.microsoft.com/office/drawing/2014/main" id="{F0230108-5F26-4764-8615-A156747CDE82}"/>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58" name="Google Shape;79;p14">
            <a:extLst>
              <a:ext uri="{FF2B5EF4-FFF2-40B4-BE49-F238E27FC236}">
                <a16:creationId xmlns:a16="http://schemas.microsoft.com/office/drawing/2014/main" id="{A1794AD3-058C-4C96-8FE5-ED847AA7540E}"/>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1</a:t>
            </a:r>
          </a:p>
        </p:txBody>
      </p:sp>
      <p:cxnSp>
        <p:nvCxnSpPr>
          <p:cNvPr id="59" name="Google Shape;80;p14">
            <a:extLst>
              <a:ext uri="{FF2B5EF4-FFF2-40B4-BE49-F238E27FC236}">
                <a16:creationId xmlns:a16="http://schemas.microsoft.com/office/drawing/2014/main" id="{16DE9F08-BB50-4A6A-9FFD-BE97F96FFD8A}"/>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60" name="Google Shape;81;p14">
            <a:extLst>
              <a:ext uri="{FF2B5EF4-FFF2-40B4-BE49-F238E27FC236}">
                <a16:creationId xmlns:a16="http://schemas.microsoft.com/office/drawing/2014/main" id="{F13BED56-4171-420A-BCBA-A786BDA05406}"/>
              </a:ext>
            </a:extLst>
          </p:cNvPr>
          <p:cNvSpPr txBox="1">
            <a:spLocks/>
          </p:cNvSpPr>
          <p:nvPr/>
        </p:nvSpPr>
        <p:spPr>
          <a:xfrm>
            <a:off x="1094749"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r>
              <a:rPr lang="it-IT" sz="1800" dirty="0"/>
              <a:t>PRESENTAZIONE:</a:t>
            </a:r>
            <a:r>
              <a:rPr lang="it-IT" sz="2000" u="sng" dirty="0">
                <a:solidFill>
                  <a:schemeClr val="hlink"/>
                </a:solidFill>
                <a:latin typeface="Lato"/>
                <a:ea typeface="Lato"/>
                <a:cs typeface="Lato"/>
                <a:hlinkClick r:id="rId6">
                  <a:extLst>
                    <a:ext uri="{A12FA001-AC4F-418D-AE19-62706E023703}">
                      <ahyp:hlinkClr xmlns:ahyp="http://schemas.microsoft.com/office/drawing/2018/hyperlinkcolor" val="tx"/>
                    </a:ext>
                  </a:extLst>
                </a:hlinkClick>
              </a:rPr>
              <a:t>TANGRAM</a:t>
            </a:r>
            <a:endParaRPr lang="it-IT" sz="2000" u="sng" dirty="0">
              <a:solidFill>
                <a:schemeClr val="hlink"/>
              </a:solidFill>
              <a:latin typeface="Lato"/>
              <a:ea typeface="Lato"/>
              <a:cs typeface="Lato"/>
              <a:sym typeface="Lato"/>
            </a:endParaRPr>
          </a:p>
        </p:txBody>
      </p:sp>
      <p:grpSp>
        <p:nvGrpSpPr>
          <p:cNvPr id="61" name="Google Shape;82;p14">
            <a:extLst>
              <a:ext uri="{FF2B5EF4-FFF2-40B4-BE49-F238E27FC236}">
                <a16:creationId xmlns:a16="http://schemas.microsoft.com/office/drawing/2014/main" id="{8E5560C7-CCE5-4E90-8469-B9DCF0D8BAF9}"/>
              </a:ext>
            </a:extLst>
          </p:cNvPr>
          <p:cNvGrpSpPr/>
          <p:nvPr/>
        </p:nvGrpSpPr>
        <p:grpSpPr>
          <a:xfrm>
            <a:off x="4712983" y="1790033"/>
            <a:ext cx="3564005" cy="4403600"/>
            <a:chOff x="3221800" y="1342525"/>
            <a:chExt cx="2673004" cy="3302700"/>
          </a:xfrm>
          <a:noFill/>
        </p:grpSpPr>
        <p:sp>
          <p:nvSpPr>
            <p:cNvPr id="62" name="Google Shape;83;p14">
              <a:extLst>
                <a:ext uri="{FF2B5EF4-FFF2-40B4-BE49-F238E27FC236}">
                  <a16:creationId xmlns:a16="http://schemas.microsoft.com/office/drawing/2014/main" id="{04AB6A52-EC7D-43C8-8F97-33D4521521C2}"/>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63" name="Google Shape;84;p14">
              <a:extLst>
                <a:ext uri="{FF2B5EF4-FFF2-40B4-BE49-F238E27FC236}">
                  <a16:creationId xmlns:a16="http://schemas.microsoft.com/office/drawing/2014/main" id="{3CFA0F4F-6807-4076-9E31-51320CBCCCC2}"/>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64" name="Google Shape;85;p14">
            <a:extLst>
              <a:ext uri="{FF2B5EF4-FFF2-40B4-BE49-F238E27FC236}">
                <a16:creationId xmlns:a16="http://schemas.microsoft.com/office/drawing/2014/main" id="{82792FB1-72A2-480C-BB4A-72ECA1BBA869}"/>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2</a:t>
            </a:r>
          </a:p>
        </p:txBody>
      </p:sp>
      <p:cxnSp>
        <p:nvCxnSpPr>
          <p:cNvPr id="65" name="Google Shape;86;p14">
            <a:extLst>
              <a:ext uri="{FF2B5EF4-FFF2-40B4-BE49-F238E27FC236}">
                <a16:creationId xmlns:a16="http://schemas.microsoft.com/office/drawing/2014/main" id="{D87DC902-7B88-4015-A8B0-D6E620261DDE}"/>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66" name="Google Shape;87;p14">
            <a:extLst>
              <a:ext uri="{FF2B5EF4-FFF2-40B4-BE49-F238E27FC236}">
                <a16:creationId xmlns:a16="http://schemas.microsoft.com/office/drawing/2014/main" id="{8052D9BF-BA44-48A0-A5F3-2F793AB3BE5D}"/>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None/>
            </a:pPr>
            <a:r>
              <a:rPr lang="it-IT" sz="2000" u="sng" dirty="0">
                <a:solidFill>
                  <a:schemeClr val="hlink"/>
                </a:solidFill>
                <a:latin typeface="Lato"/>
                <a:ea typeface="Lato"/>
                <a:cs typeface="Lato"/>
                <a:sym typeface="Lato"/>
                <a:hlinkClick r:id="rId7"/>
              </a:rPr>
              <a:t>GEOGEBRA</a:t>
            </a:r>
            <a:endParaRPr lang="it-IT" sz="2000" dirty="0">
              <a:latin typeface="Lato"/>
              <a:ea typeface="Lato"/>
              <a:cs typeface="Lato"/>
              <a:sym typeface="Lato"/>
            </a:endParaRPr>
          </a:p>
        </p:txBody>
      </p:sp>
      <p:grpSp>
        <p:nvGrpSpPr>
          <p:cNvPr id="67" name="Google Shape;88;p14">
            <a:extLst>
              <a:ext uri="{FF2B5EF4-FFF2-40B4-BE49-F238E27FC236}">
                <a16:creationId xmlns:a16="http://schemas.microsoft.com/office/drawing/2014/main" id="{1157A7D3-9B6E-4D59-8C7F-687117366698}"/>
              </a:ext>
            </a:extLst>
          </p:cNvPr>
          <p:cNvGrpSpPr/>
          <p:nvPr/>
        </p:nvGrpSpPr>
        <p:grpSpPr>
          <a:xfrm>
            <a:off x="8426749" y="1790033"/>
            <a:ext cx="3564000" cy="4403600"/>
            <a:chOff x="6007125" y="1342525"/>
            <a:chExt cx="2673000" cy="3302700"/>
          </a:xfrm>
          <a:noFill/>
        </p:grpSpPr>
        <p:sp>
          <p:nvSpPr>
            <p:cNvPr id="68" name="Google Shape;89;p14">
              <a:extLst>
                <a:ext uri="{FF2B5EF4-FFF2-40B4-BE49-F238E27FC236}">
                  <a16:creationId xmlns:a16="http://schemas.microsoft.com/office/drawing/2014/main" id="{BC55E646-5D6D-4E5A-8192-48F07D8D9190}"/>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69" name="Google Shape;90;p14">
              <a:extLst>
                <a:ext uri="{FF2B5EF4-FFF2-40B4-BE49-F238E27FC236}">
                  <a16:creationId xmlns:a16="http://schemas.microsoft.com/office/drawing/2014/main" id="{D4E97737-A6D1-44A0-9CF3-BFDA7BB95B22}"/>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70" name="Google Shape;91;p14">
            <a:extLst>
              <a:ext uri="{FF2B5EF4-FFF2-40B4-BE49-F238E27FC236}">
                <a16:creationId xmlns:a16="http://schemas.microsoft.com/office/drawing/2014/main" id="{D8704C8B-6C8B-416A-B03E-7695A552FB8B}"/>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3</a:t>
            </a:r>
          </a:p>
        </p:txBody>
      </p:sp>
      <p:cxnSp>
        <p:nvCxnSpPr>
          <p:cNvPr id="71" name="Google Shape;92;p14">
            <a:extLst>
              <a:ext uri="{FF2B5EF4-FFF2-40B4-BE49-F238E27FC236}">
                <a16:creationId xmlns:a16="http://schemas.microsoft.com/office/drawing/2014/main" id="{C7F4C401-1A5B-4624-AFE3-E16C8A2510D8}"/>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72" name="Google Shape;93;p14">
            <a:extLst>
              <a:ext uri="{FF2B5EF4-FFF2-40B4-BE49-F238E27FC236}">
                <a16:creationId xmlns:a16="http://schemas.microsoft.com/office/drawing/2014/main" id="{A21922A2-1DB3-4DC4-A0B4-62C681BD5C76}"/>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r>
              <a:rPr lang="it-IT" sz="2000" u="sng" dirty="0">
                <a:solidFill>
                  <a:schemeClr val="hlink"/>
                </a:solidFill>
                <a:latin typeface="Lato"/>
                <a:ea typeface="Lato"/>
                <a:cs typeface="Lato"/>
                <a:hlinkClick r:id="rId8">
                  <a:extLst>
                    <a:ext uri="{A12FA001-AC4F-418D-AE19-62706E023703}">
                      <ahyp:hlinkClr xmlns:ahyp="http://schemas.microsoft.com/office/drawing/2018/hyperlinkcolor" val="tx"/>
                    </a:ext>
                  </a:extLst>
                </a:hlinkClick>
              </a:rPr>
              <a:t>SCHEMA TORNEO</a:t>
            </a:r>
            <a:r>
              <a:rPr lang="it-IT" sz="1867" u="sng" dirty="0">
                <a:solidFill>
                  <a:schemeClr val="hlink"/>
                </a:solidFill>
                <a:hlinkClick r:id="rId8"/>
              </a:rPr>
              <a:t>:</a:t>
            </a:r>
            <a:endParaRPr lang="it-IT" sz="1867" dirty="0"/>
          </a:p>
        </p:txBody>
      </p:sp>
      <p:sp>
        <p:nvSpPr>
          <p:cNvPr id="73" name="Google Shape;94;p14">
            <a:extLst>
              <a:ext uri="{FF2B5EF4-FFF2-40B4-BE49-F238E27FC236}">
                <a16:creationId xmlns:a16="http://schemas.microsoft.com/office/drawing/2014/main" id="{D7BB968A-4E57-42BB-B99F-BB6704DACEA6}"/>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IL GIOCO DEL TANGRAM</a:t>
            </a:r>
          </a:p>
        </p:txBody>
      </p:sp>
      <p:sp>
        <p:nvSpPr>
          <p:cNvPr id="74" name="Google Shape;95;p14">
            <a:extLst>
              <a:ext uri="{FF2B5EF4-FFF2-40B4-BE49-F238E27FC236}">
                <a16:creationId xmlns:a16="http://schemas.microsoft.com/office/drawing/2014/main" id="{921D4BAB-89F7-4A92-9069-511975541AC6}"/>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REALIZZIAMO DELLE SAGOME</a:t>
            </a:r>
          </a:p>
        </p:txBody>
      </p:sp>
      <p:sp>
        <p:nvSpPr>
          <p:cNvPr id="75" name="Google Shape;96;p14">
            <a:extLst>
              <a:ext uri="{FF2B5EF4-FFF2-40B4-BE49-F238E27FC236}">
                <a16:creationId xmlns:a16="http://schemas.microsoft.com/office/drawing/2014/main" id="{91C21AB4-8AE7-4B53-9520-F4209D1961AC}"/>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PIANIFICAZIONE DEL TORNEO DI TANGRAM</a:t>
            </a:r>
          </a:p>
        </p:txBody>
      </p:sp>
      <p:sp>
        <p:nvSpPr>
          <p:cNvPr id="2" name="Segnaposto numero diapositiva 1">
            <a:extLst>
              <a:ext uri="{FF2B5EF4-FFF2-40B4-BE49-F238E27FC236}">
                <a16:creationId xmlns:a16="http://schemas.microsoft.com/office/drawing/2014/main" id="{DC4003B6-C51A-452C-B517-00A25B03B331}"/>
              </a:ext>
            </a:extLst>
          </p:cNvPr>
          <p:cNvSpPr>
            <a:spLocks noGrp="1"/>
          </p:cNvSpPr>
          <p:nvPr>
            <p:ph type="sldNum" sz="quarter" idx="12"/>
          </p:nvPr>
        </p:nvSpPr>
        <p:spPr/>
        <p:txBody>
          <a:bodyPr/>
          <a:lstStyle/>
          <a:p>
            <a:fld id="{D446B053-895E-46E3-A118-478DDA93305E}" type="slidenum">
              <a:rPr lang="it-IT" smtClean="0"/>
              <a:t>13</a:t>
            </a:fld>
            <a:endParaRPr lang="it-IT"/>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Shape 242"/>
        <p:cNvGrpSpPr/>
        <p:nvPr/>
      </p:nvGrpSpPr>
      <p:grpSpPr>
        <a:xfrm>
          <a:off x="0" y="0"/>
          <a:ext cx="0" cy="0"/>
          <a:chOff x="0" y="0"/>
          <a:chExt cx="0" cy="0"/>
        </a:xfrm>
      </p:grpSpPr>
      <p:pic>
        <p:nvPicPr>
          <p:cNvPr id="245" name="Google Shape;245;p23"/>
          <p:cNvPicPr preferRelativeResize="0"/>
          <p:nvPr/>
        </p:nvPicPr>
        <p:blipFill>
          <a:blip r:embed="rId4">
            <a:alphaModFix/>
          </a:blip>
          <a:stretch>
            <a:fillRect/>
          </a:stretch>
        </p:blipFill>
        <p:spPr>
          <a:xfrm>
            <a:off x="7739433" y="1"/>
            <a:ext cx="4537435" cy="6858001"/>
          </a:xfrm>
          <a:prstGeom prst="rect">
            <a:avLst/>
          </a:prstGeom>
          <a:noFill/>
          <a:ln>
            <a:noFill/>
          </a:ln>
        </p:spPr>
      </p:pic>
      <p:pic>
        <p:nvPicPr>
          <p:cNvPr id="246" name="Google Shape;246;p23"/>
          <p:cNvPicPr preferRelativeResize="0"/>
          <p:nvPr/>
        </p:nvPicPr>
        <p:blipFill>
          <a:blip r:embed="rId5">
            <a:alphaModFix/>
          </a:blip>
          <a:stretch>
            <a:fillRect/>
          </a:stretch>
        </p:blipFill>
        <p:spPr>
          <a:xfrm>
            <a:off x="2812693" y="975346"/>
            <a:ext cx="2708645" cy="2580362"/>
          </a:xfrm>
          <a:prstGeom prst="rect">
            <a:avLst/>
          </a:prstGeom>
          <a:noFill/>
          <a:ln>
            <a:noFill/>
          </a:ln>
        </p:spPr>
      </p:pic>
      <p:sp>
        <p:nvSpPr>
          <p:cNvPr id="6" name="Google Shape;173;p19">
            <a:extLst>
              <a:ext uri="{FF2B5EF4-FFF2-40B4-BE49-F238E27FC236}">
                <a16:creationId xmlns:a16="http://schemas.microsoft.com/office/drawing/2014/main" id="{AE0A7E4E-D671-435B-96E0-01283E87DB36}"/>
              </a:ext>
            </a:extLst>
          </p:cNvPr>
          <p:cNvSpPr txBox="1">
            <a:spLocks/>
          </p:cNvSpPr>
          <p:nvPr/>
        </p:nvSpPr>
        <p:spPr>
          <a:xfrm>
            <a:off x="1964142" y="2760249"/>
            <a:ext cx="4405746" cy="2276000"/>
          </a:xfrm>
          <a:prstGeom prst="rect">
            <a:avLst/>
          </a:prstGeom>
        </p:spPr>
        <p:txBody>
          <a:bodyPr spcFirstLastPara="1" vert="horz" wrap="square" lIns="91440" tIns="45720" rIns="91440" bIns="45720" rtlCol="0" anchor="b" anchorCtr="0">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800" b="1" i="1" dirty="0">
                <a:solidFill>
                  <a:schemeClr val="tx1"/>
                </a:solidFill>
              </a:rPr>
              <a:t>TANGRAM</a:t>
            </a:r>
          </a:p>
          <a:p>
            <a:pPr algn="ctr"/>
            <a:r>
              <a:rPr lang="it-IT" sz="2400" i="1" dirty="0"/>
              <a:t>rompicapo cinese con cui si possono riprodurre forme </a:t>
            </a:r>
            <a:endParaRPr lang="it-IT" sz="2400" b="1" i="1" dirty="0">
              <a:solidFill>
                <a:schemeClr val="tx1"/>
              </a:solidFill>
            </a:endParaRPr>
          </a:p>
        </p:txBody>
      </p:sp>
      <p:sp>
        <p:nvSpPr>
          <p:cNvPr id="7" name="CasellaDiTesto 6">
            <a:extLst>
              <a:ext uri="{FF2B5EF4-FFF2-40B4-BE49-F238E27FC236}">
                <a16:creationId xmlns:a16="http://schemas.microsoft.com/office/drawing/2014/main" id="{66E4736A-023B-4CEB-9C96-D1E598C9E1CC}"/>
              </a:ext>
            </a:extLst>
          </p:cNvPr>
          <p:cNvSpPr txBox="1"/>
          <p:nvPr/>
        </p:nvSpPr>
        <p:spPr>
          <a:xfrm>
            <a:off x="1629678" y="5192283"/>
            <a:ext cx="5645780" cy="523220"/>
          </a:xfrm>
          <a:prstGeom prst="rect">
            <a:avLst/>
          </a:prstGeom>
          <a:noFill/>
        </p:spPr>
        <p:txBody>
          <a:bodyPr wrap="square">
            <a:spAutoFit/>
          </a:bodyPr>
          <a:lstStyle/>
          <a:p>
            <a:pPr marL="0" lvl="0" indent="0" algn="ctr" rtl="0">
              <a:spcBef>
                <a:spcPts val="0"/>
              </a:spcBef>
              <a:spcAft>
                <a:spcPts val="0"/>
              </a:spcAft>
              <a:buNone/>
            </a:pPr>
            <a:r>
              <a:rPr lang="it-IT" sz="2800" dirty="0">
                <a:solidFill>
                  <a:schemeClr val="accent1"/>
                </a:solidFill>
              </a:rPr>
              <a:t>...è quello che realizzerò!</a:t>
            </a:r>
            <a:endParaRPr lang="it-IT" sz="2800" b="1" dirty="0">
              <a:solidFill>
                <a:schemeClr val="accent1"/>
              </a:solidFill>
            </a:endParaRPr>
          </a:p>
        </p:txBody>
      </p:sp>
      <p:sp>
        <p:nvSpPr>
          <p:cNvPr id="2" name="Segnaposto numero diapositiva 1">
            <a:extLst>
              <a:ext uri="{FF2B5EF4-FFF2-40B4-BE49-F238E27FC236}">
                <a16:creationId xmlns:a16="http://schemas.microsoft.com/office/drawing/2014/main" id="{8823877D-213C-449E-9661-8B3D8DF95742}"/>
              </a:ext>
            </a:extLst>
          </p:cNvPr>
          <p:cNvSpPr>
            <a:spLocks noGrp="1"/>
          </p:cNvSpPr>
          <p:nvPr>
            <p:ph type="sldNum" sz="quarter" idx="12"/>
          </p:nvPr>
        </p:nvSpPr>
        <p:spPr/>
        <p:txBody>
          <a:bodyPr/>
          <a:lstStyle/>
          <a:p>
            <a:fld id="{D446B053-895E-46E3-A118-478DDA93305E}" type="slidenum">
              <a:rPr lang="it-IT" smtClean="0"/>
              <a:t>14</a:t>
            </a:fld>
            <a:endParaRPr lang="it-IT"/>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2" name="Immagine 41" descr="Immagine che contiene persona&#10;&#10;Descrizione generata automaticamente">
            <a:extLst>
              <a:ext uri="{FF2B5EF4-FFF2-40B4-BE49-F238E27FC236}">
                <a16:creationId xmlns:a16="http://schemas.microsoft.com/office/drawing/2014/main" id="{4256316D-354A-4F00-A230-4CC9723D1D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22235" y="2710668"/>
            <a:ext cx="3008106" cy="2256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Google Shape;75;p14">
            <a:extLst>
              <a:ext uri="{FF2B5EF4-FFF2-40B4-BE49-F238E27FC236}">
                <a16:creationId xmlns:a16="http://schemas.microsoft.com/office/drawing/2014/main" id="{6125A19F-448D-478D-AC97-9E890C18BA68}"/>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26-02-2022</a:t>
            </a:r>
          </a:p>
        </p:txBody>
      </p:sp>
      <p:pic>
        <p:nvPicPr>
          <p:cNvPr id="3" name="Immagine 2" descr="Immagine che contiene persona, interni&#10;&#10;Descrizione generata automaticamente">
            <a:extLst>
              <a:ext uri="{FF2B5EF4-FFF2-40B4-BE49-F238E27FC236}">
                <a16:creationId xmlns:a16="http://schemas.microsoft.com/office/drawing/2014/main" id="{E6883214-FF36-4DF5-A5F4-F779F5064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2769" y="386360"/>
            <a:ext cx="2495963" cy="18719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magine 5" descr="Immagine che contiene testo, interni&#10;&#10;Descrizione generata automaticamente">
            <a:extLst>
              <a:ext uri="{FF2B5EF4-FFF2-40B4-BE49-F238E27FC236}">
                <a16:creationId xmlns:a16="http://schemas.microsoft.com/office/drawing/2014/main" id="{EBE70C4A-D419-46A5-9478-7E32BD9090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437" y="4700834"/>
            <a:ext cx="2495963" cy="18719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magine 8" descr="Immagine che contiene persona, parete, interni&#10;&#10;Descrizione generata automaticamente">
            <a:extLst>
              <a:ext uri="{FF2B5EF4-FFF2-40B4-BE49-F238E27FC236}">
                <a16:creationId xmlns:a16="http://schemas.microsoft.com/office/drawing/2014/main" id="{0C3E95E2-6961-4DAC-8D47-6AE527DDD2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146" y="2543597"/>
            <a:ext cx="2495961" cy="18719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Immagine 11" descr="Immagine che contiene testo, persona, interni, posando&#10;&#10;Descrizione generata automaticamente">
            <a:extLst>
              <a:ext uri="{FF2B5EF4-FFF2-40B4-BE49-F238E27FC236}">
                <a16:creationId xmlns:a16="http://schemas.microsoft.com/office/drawing/2014/main" id="{50A96AF2-237C-44CD-B611-A95029080D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2146" y="386360"/>
            <a:ext cx="2495961" cy="18719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magine 13" descr="Immagine che contiene persona, interni&#10;&#10;Descrizione generata automaticamente">
            <a:extLst>
              <a:ext uri="{FF2B5EF4-FFF2-40B4-BE49-F238E27FC236}">
                <a16:creationId xmlns:a16="http://schemas.microsoft.com/office/drawing/2014/main" id="{BB039250-D9A4-4A74-A231-7CFD90976E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78010" y="2543598"/>
            <a:ext cx="2495961" cy="18719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Immagine 31" descr="Immagine che contiene persona, interni&#10;&#10;Descrizione generata automaticamente">
            <a:extLst>
              <a:ext uri="{FF2B5EF4-FFF2-40B4-BE49-F238E27FC236}">
                <a16:creationId xmlns:a16="http://schemas.microsoft.com/office/drawing/2014/main" id="{2EE91D81-9E1E-4799-A7F2-380571BB47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844" y="4231014"/>
            <a:ext cx="2969835" cy="2227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4" name="Immagine 33" descr="Immagine che contiene testo, persona, tavolo&#10;&#10;Descrizione generata automaticamente">
            <a:extLst>
              <a:ext uri="{FF2B5EF4-FFF2-40B4-BE49-F238E27FC236}">
                <a16:creationId xmlns:a16="http://schemas.microsoft.com/office/drawing/2014/main" id="{1AF345F5-F01A-4DD8-A0AF-B2815631D1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6198" y="1358833"/>
            <a:ext cx="2969836" cy="22273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egnaposto numero diapositiva 1">
            <a:extLst>
              <a:ext uri="{FF2B5EF4-FFF2-40B4-BE49-F238E27FC236}">
                <a16:creationId xmlns:a16="http://schemas.microsoft.com/office/drawing/2014/main" id="{3D2C6EBE-0BE8-4869-A625-8B2869A511B3}"/>
              </a:ext>
            </a:extLst>
          </p:cNvPr>
          <p:cNvSpPr>
            <a:spLocks noGrp="1"/>
          </p:cNvSpPr>
          <p:nvPr>
            <p:ph type="sldNum" sz="quarter" idx="12"/>
          </p:nvPr>
        </p:nvSpPr>
        <p:spPr/>
        <p:txBody>
          <a:bodyPr/>
          <a:lstStyle/>
          <a:p>
            <a:fld id="{D446B053-895E-46E3-A118-478DDA93305E}" type="slidenum">
              <a:rPr lang="it-IT" smtClean="0"/>
              <a:t>15</a:t>
            </a:fld>
            <a:endParaRPr lang="it-IT"/>
          </a:p>
        </p:txBody>
      </p:sp>
    </p:spTree>
    <p:extLst>
      <p:ext uri="{BB962C8B-B14F-4D97-AF65-F5344CB8AC3E}">
        <p14:creationId xmlns:p14="http://schemas.microsoft.com/office/powerpoint/2010/main" val="692794656"/>
      </p:ext>
    </p:extLst>
  </p:cSld>
  <p:clrMapOvr>
    <a:masterClrMapping/>
  </p:clrMapOvr>
  <mc:AlternateContent xmlns:mc="http://schemas.openxmlformats.org/markup-compatibility/2006">
    <mc:Choice xmlns:p14="http://schemas.microsoft.com/office/powerpoint/2010/main" Requires="p14">
      <p:transition spd="slow" p14:dur="1250" advClick="0" advTm="9000">
        <p14:switch dir="r"/>
      </p:transition>
    </mc:Choice>
    <mc:Fallback>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fltVal val="0"/>
                                          </p:val>
                                        </p:tav>
                                        <p:tav tm="100000">
                                          <p:val>
                                            <p:strVal val="#ppt_w"/>
                                          </p:val>
                                        </p:tav>
                                      </p:tavLst>
                                    </p:anim>
                                    <p:anim calcmode="lin" valueType="num">
                                      <p:cBhvr>
                                        <p:cTn id="36" dur="1000" fill="hold"/>
                                        <p:tgtEl>
                                          <p:spTgt spid="32"/>
                                        </p:tgtEl>
                                        <p:attrNameLst>
                                          <p:attrName>ppt_h</p:attrName>
                                        </p:attrNameLst>
                                      </p:cBhvr>
                                      <p:tavLst>
                                        <p:tav tm="0">
                                          <p:val>
                                            <p:fltVal val="0"/>
                                          </p:val>
                                        </p:tav>
                                        <p:tav tm="100000">
                                          <p:val>
                                            <p:strVal val="#ppt_h"/>
                                          </p:val>
                                        </p:tav>
                                      </p:tavLst>
                                    </p:anim>
                                    <p:anim calcmode="lin" valueType="num">
                                      <p:cBhvr>
                                        <p:cTn id="37" dur="1000" fill="hold"/>
                                        <p:tgtEl>
                                          <p:spTgt spid="32"/>
                                        </p:tgtEl>
                                        <p:attrNameLst>
                                          <p:attrName>style.rotation</p:attrName>
                                        </p:attrNameLst>
                                      </p:cBhvr>
                                      <p:tavLst>
                                        <p:tav tm="0">
                                          <p:val>
                                            <p:fltVal val="90"/>
                                          </p:val>
                                        </p:tav>
                                        <p:tav tm="100000">
                                          <p:val>
                                            <p:fltVal val="0"/>
                                          </p:val>
                                        </p:tav>
                                      </p:tavLst>
                                    </p:anim>
                                    <p:animEffect transition="in" filter="fade">
                                      <p:cBhvr>
                                        <p:cTn id="38" dur="1000"/>
                                        <p:tgtEl>
                                          <p:spTgt spid="32"/>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1000" fill="hold"/>
                                        <p:tgtEl>
                                          <p:spTgt spid="34"/>
                                        </p:tgtEl>
                                        <p:attrNameLst>
                                          <p:attrName>ppt_w</p:attrName>
                                        </p:attrNameLst>
                                      </p:cBhvr>
                                      <p:tavLst>
                                        <p:tav tm="0">
                                          <p:val>
                                            <p:fltVal val="0"/>
                                          </p:val>
                                        </p:tav>
                                        <p:tav tm="100000">
                                          <p:val>
                                            <p:strVal val="#ppt_w"/>
                                          </p:val>
                                        </p:tav>
                                      </p:tavLst>
                                    </p:anim>
                                    <p:anim calcmode="lin" valueType="num">
                                      <p:cBhvr>
                                        <p:cTn id="43" dur="1000" fill="hold"/>
                                        <p:tgtEl>
                                          <p:spTgt spid="34"/>
                                        </p:tgtEl>
                                        <p:attrNameLst>
                                          <p:attrName>ppt_h</p:attrName>
                                        </p:attrNameLst>
                                      </p:cBhvr>
                                      <p:tavLst>
                                        <p:tav tm="0">
                                          <p:val>
                                            <p:fltVal val="0"/>
                                          </p:val>
                                        </p:tav>
                                        <p:tav tm="100000">
                                          <p:val>
                                            <p:strVal val="#ppt_h"/>
                                          </p:val>
                                        </p:tav>
                                      </p:tavLst>
                                    </p:anim>
                                    <p:anim calcmode="lin" valueType="num">
                                      <p:cBhvr>
                                        <p:cTn id="44" dur="1000" fill="hold"/>
                                        <p:tgtEl>
                                          <p:spTgt spid="34"/>
                                        </p:tgtEl>
                                        <p:attrNameLst>
                                          <p:attrName>style.rotation</p:attrName>
                                        </p:attrNameLst>
                                      </p:cBhvr>
                                      <p:tavLst>
                                        <p:tav tm="0">
                                          <p:val>
                                            <p:fltVal val="90"/>
                                          </p:val>
                                        </p:tav>
                                        <p:tav tm="100000">
                                          <p:val>
                                            <p:fltVal val="0"/>
                                          </p:val>
                                        </p:tav>
                                      </p:tavLst>
                                    </p:anim>
                                    <p:animEffect transition="in" filter="fade">
                                      <p:cBhvr>
                                        <p:cTn id="45" dur="1000"/>
                                        <p:tgtEl>
                                          <p:spTgt spid="34"/>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par>
                          <p:cTn id="53" fill="hold">
                            <p:stCondLst>
                              <p:cond delay="7000"/>
                            </p:stCondLst>
                            <p:childTnLst>
                              <p:par>
                                <p:cTn id="54" presetID="31" presetClass="entr" presetSubtype="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000" fill="hold"/>
                                        <p:tgtEl>
                                          <p:spTgt spid="3"/>
                                        </p:tgtEl>
                                        <p:attrNameLst>
                                          <p:attrName>ppt_w</p:attrName>
                                        </p:attrNameLst>
                                      </p:cBhvr>
                                      <p:tavLst>
                                        <p:tav tm="0">
                                          <p:val>
                                            <p:fltVal val="0"/>
                                          </p:val>
                                        </p:tav>
                                        <p:tav tm="100000">
                                          <p:val>
                                            <p:strVal val="#ppt_w"/>
                                          </p:val>
                                        </p:tav>
                                      </p:tavLst>
                                    </p:anim>
                                    <p:anim calcmode="lin" valueType="num">
                                      <p:cBhvr>
                                        <p:cTn id="57" dur="1000" fill="hold"/>
                                        <p:tgtEl>
                                          <p:spTgt spid="3"/>
                                        </p:tgtEl>
                                        <p:attrNameLst>
                                          <p:attrName>ppt_h</p:attrName>
                                        </p:attrNameLst>
                                      </p:cBhvr>
                                      <p:tavLst>
                                        <p:tav tm="0">
                                          <p:val>
                                            <p:fltVal val="0"/>
                                          </p:val>
                                        </p:tav>
                                        <p:tav tm="100000">
                                          <p:val>
                                            <p:strVal val="#ppt_h"/>
                                          </p:val>
                                        </p:tav>
                                      </p:tavLst>
                                    </p:anim>
                                    <p:anim calcmode="lin" valueType="num">
                                      <p:cBhvr>
                                        <p:cTn id="58" dur="1000" fill="hold"/>
                                        <p:tgtEl>
                                          <p:spTgt spid="3"/>
                                        </p:tgtEl>
                                        <p:attrNameLst>
                                          <p:attrName>style.rotation</p:attrName>
                                        </p:attrNameLst>
                                      </p:cBhvr>
                                      <p:tavLst>
                                        <p:tav tm="0">
                                          <p:val>
                                            <p:fltVal val="90"/>
                                          </p:val>
                                        </p:tav>
                                        <p:tav tm="100000">
                                          <p:val>
                                            <p:fltVal val="0"/>
                                          </p:val>
                                        </p:tav>
                                      </p:tavLst>
                                    </p:anim>
                                    <p:animEffect transition="in" filter="fade">
                                      <p:cBhvr>
                                        <p:cTn id="5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200" name="Google Shape;200;p20"/>
          <p:cNvPicPr preferRelativeResize="0"/>
          <p:nvPr/>
        </p:nvPicPr>
        <p:blipFill>
          <a:blip r:embed="rId3">
            <a:alphaModFix/>
          </a:blip>
          <a:stretch>
            <a:fillRect/>
          </a:stretch>
        </p:blipFill>
        <p:spPr>
          <a:xfrm>
            <a:off x="4879591" y="3375641"/>
            <a:ext cx="3237967" cy="2713419"/>
          </a:xfrm>
          <a:prstGeom prst="rect">
            <a:avLst/>
          </a:prstGeom>
          <a:noFill/>
          <a:ln>
            <a:noFill/>
          </a:ln>
        </p:spPr>
      </p:pic>
      <p:pic>
        <p:nvPicPr>
          <p:cNvPr id="202" name="Google Shape;202;p20"/>
          <p:cNvPicPr preferRelativeResize="0"/>
          <p:nvPr/>
        </p:nvPicPr>
        <p:blipFill>
          <a:blip r:embed="rId4">
            <a:alphaModFix/>
          </a:blip>
          <a:stretch>
            <a:fillRect/>
          </a:stretch>
        </p:blipFill>
        <p:spPr>
          <a:xfrm>
            <a:off x="1094589" y="3911008"/>
            <a:ext cx="3374400" cy="2076553"/>
          </a:xfrm>
          <a:prstGeom prst="rect">
            <a:avLst/>
          </a:prstGeom>
          <a:noFill/>
          <a:ln>
            <a:noFill/>
          </a:ln>
        </p:spPr>
      </p:pic>
      <p:grpSp>
        <p:nvGrpSpPr>
          <p:cNvPr id="28" name="Google Shape;76;p14">
            <a:extLst>
              <a:ext uri="{FF2B5EF4-FFF2-40B4-BE49-F238E27FC236}">
                <a16:creationId xmlns:a16="http://schemas.microsoft.com/office/drawing/2014/main" id="{973CFE87-3951-4AD9-9B0C-310F76FB6FDD}"/>
              </a:ext>
            </a:extLst>
          </p:cNvPr>
          <p:cNvGrpSpPr/>
          <p:nvPr/>
        </p:nvGrpSpPr>
        <p:grpSpPr>
          <a:xfrm>
            <a:off x="993016" y="1790033"/>
            <a:ext cx="3577733" cy="4403600"/>
            <a:chOff x="431825" y="1342525"/>
            <a:chExt cx="2683300" cy="3302700"/>
          </a:xfrm>
          <a:noFill/>
        </p:grpSpPr>
        <p:sp>
          <p:nvSpPr>
            <p:cNvPr id="29" name="Google Shape;77;p14">
              <a:extLst>
                <a:ext uri="{FF2B5EF4-FFF2-40B4-BE49-F238E27FC236}">
                  <a16:creationId xmlns:a16="http://schemas.microsoft.com/office/drawing/2014/main" id="{620D3C42-84CC-4240-9C7A-792409768C07}"/>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0" name="Google Shape;78;p14">
              <a:extLst>
                <a:ext uri="{FF2B5EF4-FFF2-40B4-BE49-F238E27FC236}">
                  <a16:creationId xmlns:a16="http://schemas.microsoft.com/office/drawing/2014/main" id="{DCA4AF67-3C2B-4DBE-B8CE-D4A38CF4D085}"/>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1" name="Google Shape;79;p14">
            <a:extLst>
              <a:ext uri="{FF2B5EF4-FFF2-40B4-BE49-F238E27FC236}">
                <a16:creationId xmlns:a16="http://schemas.microsoft.com/office/drawing/2014/main" id="{3AB83BB9-A27A-48FE-929C-7CBD702B4FC0}"/>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4</a:t>
            </a:r>
          </a:p>
        </p:txBody>
      </p:sp>
      <p:cxnSp>
        <p:nvCxnSpPr>
          <p:cNvPr id="32" name="Google Shape;80;p14">
            <a:extLst>
              <a:ext uri="{FF2B5EF4-FFF2-40B4-BE49-F238E27FC236}">
                <a16:creationId xmlns:a16="http://schemas.microsoft.com/office/drawing/2014/main" id="{E5FA817B-D1CC-44A3-9CB5-39804D77C2BC}"/>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3" name="Google Shape;81;p14">
            <a:extLst>
              <a:ext uri="{FF2B5EF4-FFF2-40B4-BE49-F238E27FC236}">
                <a16:creationId xmlns:a16="http://schemas.microsoft.com/office/drawing/2014/main" id="{18618E5B-4684-437E-91BA-A52EBEBEA7F1}"/>
              </a:ext>
            </a:extLst>
          </p:cNvPr>
          <p:cNvSpPr txBox="1">
            <a:spLocks/>
          </p:cNvSpPr>
          <p:nvPr/>
        </p:nvSpPr>
        <p:spPr>
          <a:xfrm>
            <a:off x="1184062" y="2881233"/>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r>
              <a:rPr lang="it-IT" sz="2000" b="1" u="sng" dirty="0">
                <a:solidFill>
                  <a:schemeClr val="accent1"/>
                </a:solidFill>
                <a:hlinkClick r:id="rId5">
                  <a:extLst>
                    <a:ext uri="{A12FA001-AC4F-418D-AE19-62706E023703}">
                      <ahyp:hlinkClr xmlns:ahyp="http://schemas.microsoft.com/office/drawing/2018/hyperlinkcolor" val="tx"/>
                    </a:ext>
                  </a:extLst>
                </a:hlinkClick>
              </a:rPr>
              <a:t>SCRATCH</a:t>
            </a:r>
            <a:endParaRPr lang="it-IT" sz="2000" b="1" dirty="0">
              <a:solidFill>
                <a:schemeClr val="accent1"/>
              </a:solidFill>
            </a:endParaRPr>
          </a:p>
        </p:txBody>
      </p:sp>
      <p:grpSp>
        <p:nvGrpSpPr>
          <p:cNvPr id="34" name="Google Shape;82;p14">
            <a:extLst>
              <a:ext uri="{FF2B5EF4-FFF2-40B4-BE49-F238E27FC236}">
                <a16:creationId xmlns:a16="http://schemas.microsoft.com/office/drawing/2014/main" id="{36EB6E2E-CDE1-49B3-8A43-33E53655D367}"/>
              </a:ext>
            </a:extLst>
          </p:cNvPr>
          <p:cNvGrpSpPr/>
          <p:nvPr/>
        </p:nvGrpSpPr>
        <p:grpSpPr>
          <a:xfrm>
            <a:off x="4712983" y="1790033"/>
            <a:ext cx="3564005" cy="4403600"/>
            <a:chOff x="3221800" y="1342525"/>
            <a:chExt cx="2673004" cy="3302700"/>
          </a:xfrm>
          <a:noFill/>
        </p:grpSpPr>
        <p:sp>
          <p:nvSpPr>
            <p:cNvPr id="35" name="Google Shape;83;p14">
              <a:extLst>
                <a:ext uri="{FF2B5EF4-FFF2-40B4-BE49-F238E27FC236}">
                  <a16:creationId xmlns:a16="http://schemas.microsoft.com/office/drawing/2014/main" id="{7C01D2CA-E8AE-49D8-BE92-69D0DD0EB8D7}"/>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6" name="Google Shape;84;p14">
              <a:extLst>
                <a:ext uri="{FF2B5EF4-FFF2-40B4-BE49-F238E27FC236}">
                  <a16:creationId xmlns:a16="http://schemas.microsoft.com/office/drawing/2014/main" id="{AFBB1DCC-72C4-4A5C-9B2E-38A97E52DC33}"/>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7" name="Google Shape;85;p14">
            <a:extLst>
              <a:ext uri="{FF2B5EF4-FFF2-40B4-BE49-F238E27FC236}">
                <a16:creationId xmlns:a16="http://schemas.microsoft.com/office/drawing/2014/main" id="{0F3D6155-C321-4215-8C1F-5CBBC38BC382}"/>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5</a:t>
            </a:r>
          </a:p>
        </p:txBody>
      </p:sp>
      <p:cxnSp>
        <p:nvCxnSpPr>
          <p:cNvPr id="38" name="Google Shape;86;p14">
            <a:extLst>
              <a:ext uri="{FF2B5EF4-FFF2-40B4-BE49-F238E27FC236}">
                <a16:creationId xmlns:a16="http://schemas.microsoft.com/office/drawing/2014/main" id="{E6E0464B-5E1E-4C80-A2E3-81DADC0A3E2E}"/>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39" name="Google Shape;87;p14">
            <a:extLst>
              <a:ext uri="{FF2B5EF4-FFF2-40B4-BE49-F238E27FC236}">
                <a16:creationId xmlns:a16="http://schemas.microsoft.com/office/drawing/2014/main" id="{1F265070-3F9F-4CCE-AC89-B705A642D1E3}"/>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dirty="0"/>
          </a:p>
        </p:txBody>
      </p:sp>
      <p:grpSp>
        <p:nvGrpSpPr>
          <p:cNvPr id="40" name="Google Shape;88;p14">
            <a:extLst>
              <a:ext uri="{FF2B5EF4-FFF2-40B4-BE49-F238E27FC236}">
                <a16:creationId xmlns:a16="http://schemas.microsoft.com/office/drawing/2014/main" id="{8E1AFC4E-92A0-43AE-87A2-8B52776D38C3}"/>
              </a:ext>
            </a:extLst>
          </p:cNvPr>
          <p:cNvGrpSpPr/>
          <p:nvPr/>
        </p:nvGrpSpPr>
        <p:grpSpPr>
          <a:xfrm>
            <a:off x="8426749" y="1790033"/>
            <a:ext cx="3564000" cy="4403600"/>
            <a:chOff x="6007125" y="1342525"/>
            <a:chExt cx="2673000" cy="3302700"/>
          </a:xfrm>
          <a:noFill/>
        </p:grpSpPr>
        <p:sp>
          <p:nvSpPr>
            <p:cNvPr id="41" name="Google Shape;89;p14">
              <a:extLst>
                <a:ext uri="{FF2B5EF4-FFF2-40B4-BE49-F238E27FC236}">
                  <a16:creationId xmlns:a16="http://schemas.microsoft.com/office/drawing/2014/main" id="{209AE935-46B7-4D9E-A204-3A416F4C0FCE}"/>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2" name="Google Shape;90;p14">
              <a:extLst>
                <a:ext uri="{FF2B5EF4-FFF2-40B4-BE49-F238E27FC236}">
                  <a16:creationId xmlns:a16="http://schemas.microsoft.com/office/drawing/2014/main" id="{BB38BD0B-5F6B-4C49-A8E6-7780BF523E02}"/>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3" name="Google Shape;91;p14">
            <a:extLst>
              <a:ext uri="{FF2B5EF4-FFF2-40B4-BE49-F238E27FC236}">
                <a16:creationId xmlns:a16="http://schemas.microsoft.com/office/drawing/2014/main" id="{65A8EB77-49BC-4FE3-89DB-BBC35937275F}"/>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6</a:t>
            </a:r>
          </a:p>
        </p:txBody>
      </p:sp>
      <p:cxnSp>
        <p:nvCxnSpPr>
          <p:cNvPr id="44" name="Google Shape;92;p14">
            <a:extLst>
              <a:ext uri="{FF2B5EF4-FFF2-40B4-BE49-F238E27FC236}">
                <a16:creationId xmlns:a16="http://schemas.microsoft.com/office/drawing/2014/main" id="{13636E60-19DB-432F-8803-31D11CC82299}"/>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5" name="Google Shape;93;p14">
            <a:extLst>
              <a:ext uri="{FF2B5EF4-FFF2-40B4-BE49-F238E27FC236}">
                <a16:creationId xmlns:a16="http://schemas.microsoft.com/office/drawing/2014/main" id="{173E7431-15F8-44DE-8989-9AC9DB2A8082}"/>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6" name="Google Shape;94;p14">
            <a:extLst>
              <a:ext uri="{FF2B5EF4-FFF2-40B4-BE49-F238E27FC236}">
                <a16:creationId xmlns:a16="http://schemas.microsoft.com/office/drawing/2014/main" id="{7FF23A04-335D-4EC3-B83B-204457EDF20D}"/>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SCRATCH: Linguaggio di programmazione</a:t>
            </a:r>
          </a:p>
        </p:txBody>
      </p:sp>
      <p:sp>
        <p:nvSpPr>
          <p:cNvPr id="47" name="Google Shape;95;p14">
            <a:extLst>
              <a:ext uri="{FF2B5EF4-FFF2-40B4-BE49-F238E27FC236}">
                <a16:creationId xmlns:a16="http://schemas.microsoft.com/office/drawing/2014/main" id="{4BF793E4-9950-427A-9785-DC6486AB2E84}"/>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FOTO RICORDO</a:t>
            </a:r>
          </a:p>
        </p:txBody>
      </p:sp>
      <p:sp>
        <p:nvSpPr>
          <p:cNvPr id="48" name="Google Shape;96;p14">
            <a:extLst>
              <a:ext uri="{FF2B5EF4-FFF2-40B4-BE49-F238E27FC236}">
                <a16:creationId xmlns:a16="http://schemas.microsoft.com/office/drawing/2014/main" id="{C9AD1D72-E4DB-4472-BF1F-44AEDE809B7C}"/>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SALUTI</a:t>
            </a:r>
          </a:p>
        </p:txBody>
      </p:sp>
      <p:sp>
        <p:nvSpPr>
          <p:cNvPr id="49" name="Google Shape;75;p14">
            <a:extLst>
              <a:ext uri="{FF2B5EF4-FFF2-40B4-BE49-F238E27FC236}">
                <a16:creationId xmlns:a16="http://schemas.microsoft.com/office/drawing/2014/main" id="{07388C90-BCD6-443A-8504-FA1A3175149A}"/>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12-03-2022</a:t>
            </a:r>
          </a:p>
        </p:txBody>
      </p:sp>
      <p:sp>
        <p:nvSpPr>
          <p:cNvPr id="2" name="Segnaposto numero diapositiva 1">
            <a:extLst>
              <a:ext uri="{FF2B5EF4-FFF2-40B4-BE49-F238E27FC236}">
                <a16:creationId xmlns:a16="http://schemas.microsoft.com/office/drawing/2014/main" id="{C1C92B97-B60F-469D-994D-37A8F99299B6}"/>
              </a:ext>
            </a:extLst>
          </p:cNvPr>
          <p:cNvSpPr>
            <a:spLocks noGrp="1"/>
          </p:cNvSpPr>
          <p:nvPr>
            <p:ph type="sldNum" sz="quarter" idx="12"/>
          </p:nvPr>
        </p:nvSpPr>
        <p:spPr/>
        <p:txBody>
          <a:bodyPr/>
          <a:lstStyle/>
          <a:p>
            <a:fld id="{D446B053-895E-46E3-A118-478DDA93305E}" type="slidenum">
              <a:rPr lang="it-IT" smtClean="0"/>
              <a:t>16</a:t>
            </a:fld>
            <a:endParaRPr lang="it-IT"/>
          </a:p>
        </p:txBody>
      </p:sp>
      <p:pic>
        <p:nvPicPr>
          <p:cNvPr id="50" name="Google Shape;201;p20">
            <a:extLst>
              <a:ext uri="{FF2B5EF4-FFF2-40B4-BE49-F238E27FC236}">
                <a16:creationId xmlns:a16="http://schemas.microsoft.com/office/drawing/2014/main" id="{4F4A3D39-4989-4A65-98DC-218B32169F4A}"/>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9070" b="83256" l="3438" r="96938">
                        <a14:foregroundMark x1="16000" y1="23876" x2="26313" y2="20078"/>
                        <a14:foregroundMark x1="19750" y1="24961" x2="17875" y2="29457"/>
                        <a14:foregroundMark x1="9625" y1="28992" x2="10063" y2="27442"/>
                        <a14:foregroundMark x1="62313" y1="61085" x2="64188" y2="59845"/>
                        <a14:foregroundMark x1="68875" y1="51163" x2="79688" y2="47054"/>
                        <a14:foregroundMark x1="58250" y1="19535" x2="68875" y2="18140"/>
                        <a14:foregroundMark x1="72313" y1="57519" x2="74250" y2="68682"/>
                        <a14:foregroundMark x1="73500" y1="70078" x2="75438" y2="69225"/>
                        <a14:foregroundMark x1="74625" y1="29612" x2="78500" y2="34496"/>
                        <a14:foregroundMark x1="81375" y1="21008" x2="88500" y2="24496"/>
                        <a14:foregroundMark x1="96938" y1="25271" x2="92688" y2="28217"/>
                        <a14:foregroundMark x1="65375" y1="38760" x2="64938" y2="42171"/>
                        <a14:foregroundMark x1="3438" y1="54341" x2="7375" y2="56589"/>
                        <a14:foregroundMark x1="27563" y1="61860" x2="28000" y2="61705"/>
                        <a14:foregroundMark x1="30750" y1="52558" x2="30750" y2="52558"/>
                        <a14:foregroundMark x1="30188" y1="52016" x2="30813" y2="52016"/>
                        <a14:foregroundMark x1="27500" y1="74419" x2="28813" y2="75349"/>
                        <a14:foregroundMark x1="21813" y1="73256" x2="22375" y2="74419"/>
                        <a14:foregroundMark x1="26813" y1="72403" x2="27313" y2="73256"/>
                        <a14:foregroundMark x1="49813" y1="70465" x2="49438" y2="71085"/>
                        <a14:foregroundMark x1="66438" y1="65194" x2="69625" y2="60543"/>
                        <a14:foregroundMark x1="79500" y1="56279" x2="83688" y2="53566"/>
                        <a14:foregroundMark x1="72000" y1="71705" x2="71563" y2="74109"/>
                        <a14:foregroundMark x1="75750" y1="71938" x2="75375" y2="72713"/>
                        <a14:foregroundMark x1="70375" y1="76202" x2="70375" y2="76202"/>
                        <a14:foregroundMark x1="76250" y1="77287" x2="76250" y2="77287"/>
                        <a14:foregroundMark x1="83250" y1="61395" x2="83250" y2="61395"/>
                        <a14:foregroundMark x1="87438" y1="62403" x2="87438" y2="62403"/>
                        <a14:foregroundMark x1="86313" y1="61938" x2="87500" y2="62093"/>
                        <a14:foregroundMark x1="82188" y1="62636" x2="83938" y2="61163"/>
                        <a14:foregroundMark x1="86813" y1="61938" x2="88125" y2="62713"/>
                        <a14:foregroundMark x1="76313" y1="20155" x2="77688" y2="19612"/>
                        <a14:foregroundMark x1="53188" y1="14651" x2="54500" y2="13023"/>
                        <a14:foregroundMark x1="51313" y1="14496" x2="55625" y2="12481"/>
                        <a14:foregroundMark x1="51250" y1="13411" x2="54250" y2="12016"/>
                        <a14:foregroundMark x1="75438" y1="18837" x2="78375" y2="21395"/>
                        <a14:foregroundMark x1="35875" y1="32558" x2="39250" y2="30155"/>
                        <a14:foregroundMark x1="35438" y1="30078" x2="37313" y2="28217"/>
                        <a14:foregroundMark x1="55000" y1="36589" x2="56750" y2="36744"/>
                        <a14:foregroundMark x1="54438" y1="38527" x2="56563" y2="37442"/>
                        <a14:foregroundMark x1="25313" y1="53566" x2="25125" y2="54341"/>
                        <a14:foregroundMark x1="26313" y1="56434" x2="26313" y2="56434"/>
                        <a14:foregroundMark x1="27563" y1="63178" x2="28750" y2="60543"/>
                        <a14:foregroundMark x1="28500" y1="64341" x2="28875" y2="60775"/>
                        <a14:foregroundMark x1="62313" y1="38760" x2="63688" y2="32558"/>
                        <a14:foregroundMark x1="53188" y1="82093" x2="53188" y2="82093"/>
                        <a14:foregroundMark x1="59062" y1="83256" x2="59062" y2="83256"/>
                        <a14:foregroundMark x1="22625" y1="77984" x2="22625" y2="77984"/>
                        <a14:foregroundMark x1="22938" y1="76047" x2="22938" y2="76047"/>
                        <a14:foregroundMark x1="29500" y1="50155" x2="29500" y2="50155"/>
                        <a14:backgroundMark x1="35125" y1="33876" x2="33938" y2="34496"/>
                        <a14:backgroundMark x1="29125" y1="22171" x2="30375" y2="23876"/>
                        <a14:backgroundMark x1="52438" y1="36202" x2="53750" y2="36899"/>
                        <a14:backgroundMark x1="59938" y1="60543" x2="59813" y2="59690"/>
                        <a14:backgroundMark x1="23563" y1="55194" x2="23625" y2="54651"/>
                      </a14:backgroundRemoval>
                    </a14:imgEffect>
                  </a14:imgLayer>
                </a14:imgProps>
              </a:ext>
            </a:extLst>
          </a:blip>
          <a:srcRect t="-9280" b="9280"/>
          <a:stretch/>
        </p:blipFill>
        <p:spPr>
          <a:xfrm>
            <a:off x="8520656" y="3678294"/>
            <a:ext cx="3374400" cy="2309280"/>
          </a:xfrm>
          <a:prstGeom prst="rect">
            <a:avLst/>
          </a:prstGeom>
          <a:noFill/>
          <a:ln>
            <a:noFill/>
          </a:ln>
        </p:spPr>
      </p:pic>
    </p:spTree>
    <p:extLst>
      <p:ext uri="{BB962C8B-B14F-4D97-AF65-F5344CB8AC3E}">
        <p14:creationId xmlns:p14="http://schemas.microsoft.com/office/powerpoint/2010/main" val="2689946741"/>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98" name="Google Shape;298;p25"/>
          <p:cNvPicPr preferRelativeResize="0"/>
          <p:nvPr/>
        </p:nvPicPr>
        <p:blipFill>
          <a:blip r:embed="rId3">
            <a:alphaModFix/>
          </a:blip>
          <a:stretch>
            <a:fillRect/>
          </a:stretch>
        </p:blipFill>
        <p:spPr>
          <a:xfrm>
            <a:off x="992883" y="3730363"/>
            <a:ext cx="3577733" cy="2380819"/>
          </a:xfrm>
          <a:prstGeom prst="rect">
            <a:avLst/>
          </a:prstGeom>
          <a:noFill/>
          <a:ln>
            <a:noFill/>
          </a:ln>
        </p:spPr>
      </p:pic>
      <p:pic>
        <p:nvPicPr>
          <p:cNvPr id="299" name="Google Shape;299;p25"/>
          <p:cNvPicPr preferRelativeResize="0"/>
          <p:nvPr/>
        </p:nvPicPr>
        <p:blipFill>
          <a:blip r:embed="rId4">
            <a:alphaModFix/>
          </a:blip>
          <a:stretch>
            <a:fillRect/>
          </a:stretch>
        </p:blipFill>
        <p:spPr>
          <a:xfrm>
            <a:off x="4712882" y="3707915"/>
            <a:ext cx="3564000" cy="2425700"/>
          </a:xfrm>
          <a:prstGeom prst="rect">
            <a:avLst/>
          </a:prstGeom>
          <a:noFill/>
          <a:ln>
            <a:noFill/>
          </a:ln>
        </p:spPr>
      </p:pic>
      <p:pic>
        <p:nvPicPr>
          <p:cNvPr id="300" name="Google Shape;300;p25"/>
          <p:cNvPicPr preferRelativeResize="0"/>
          <p:nvPr/>
        </p:nvPicPr>
        <p:blipFill rotWithShape="1">
          <a:blip r:embed="rId5">
            <a:alphaModFix/>
          </a:blip>
          <a:srcRect r="17033"/>
          <a:stretch/>
        </p:blipFill>
        <p:spPr>
          <a:xfrm>
            <a:off x="8419116" y="3707915"/>
            <a:ext cx="3577733" cy="2425701"/>
          </a:xfrm>
          <a:prstGeom prst="rect">
            <a:avLst/>
          </a:prstGeom>
          <a:noFill/>
          <a:ln>
            <a:noFill/>
          </a:ln>
        </p:spPr>
      </p:pic>
      <p:grpSp>
        <p:nvGrpSpPr>
          <p:cNvPr id="28" name="Google Shape;76;p14">
            <a:extLst>
              <a:ext uri="{FF2B5EF4-FFF2-40B4-BE49-F238E27FC236}">
                <a16:creationId xmlns:a16="http://schemas.microsoft.com/office/drawing/2014/main" id="{8C584E7C-38C3-47DE-9CDC-A3973422FB3C}"/>
              </a:ext>
            </a:extLst>
          </p:cNvPr>
          <p:cNvGrpSpPr/>
          <p:nvPr/>
        </p:nvGrpSpPr>
        <p:grpSpPr>
          <a:xfrm>
            <a:off x="993016" y="1790033"/>
            <a:ext cx="3577733" cy="4403600"/>
            <a:chOff x="431825" y="1342525"/>
            <a:chExt cx="2683300" cy="3302700"/>
          </a:xfrm>
          <a:noFill/>
        </p:grpSpPr>
        <p:sp>
          <p:nvSpPr>
            <p:cNvPr id="29" name="Google Shape;77;p14">
              <a:extLst>
                <a:ext uri="{FF2B5EF4-FFF2-40B4-BE49-F238E27FC236}">
                  <a16:creationId xmlns:a16="http://schemas.microsoft.com/office/drawing/2014/main" id="{A99F47AC-1100-421B-87C8-46BD71A5DF80}"/>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0" name="Google Shape;78;p14">
              <a:extLst>
                <a:ext uri="{FF2B5EF4-FFF2-40B4-BE49-F238E27FC236}">
                  <a16:creationId xmlns:a16="http://schemas.microsoft.com/office/drawing/2014/main" id="{E3C2951C-4F8B-497B-B939-D2372A7FD9E6}"/>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1" name="Google Shape;79;p14">
            <a:extLst>
              <a:ext uri="{FF2B5EF4-FFF2-40B4-BE49-F238E27FC236}">
                <a16:creationId xmlns:a16="http://schemas.microsoft.com/office/drawing/2014/main" id="{BF7CB6A6-DDB9-4552-944B-97222350D12F}"/>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1</a:t>
            </a:r>
          </a:p>
        </p:txBody>
      </p:sp>
      <p:cxnSp>
        <p:nvCxnSpPr>
          <p:cNvPr id="32" name="Google Shape;80;p14">
            <a:extLst>
              <a:ext uri="{FF2B5EF4-FFF2-40B4-BE49-F238E27FC236}">
                <a16:creationId xmlns:a16="http://schemas.microsoft.com/office/drawing/2014/main" id="{69957563-C1C4-43B5-9485-A0CE84D8650A}"/>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3" name="Google Shape;81;p14">
            <a:extLst>
              <a:ext uri="{FF2B5EF4-FFF2-40B4-BE49-F238E27FC236}">
                <a16:creationId xmlns:a16="http://schemas.microsoft.com/office/drawing/2014/main" id="{DF51AE26-A985-41AC-B50E-8DC1871150A4}"/>
              </a:ext>
            </a:extLst>
          </p:cNvPr>
          <p:cNvSpPr txBox="1">
            <a:spLocks/>
          </p:cNvSpPr>
          <p:nvPr/>
        </p:nvSpPr>
        <p:spPr>
          <a:xfrm>
            <a:off x="1094749"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00" dirty="0">
              <a:latin typeface="Lato"/>
              <a:ea typeface="Lato"/>
              <a:cs typeface="Lato"/>
              <a:sym typeface="Lato"/>
            </a:endParaRPr>
          </a:p>
        </p:txBody>
      </p:sp>
      <p:grpSp>
        <p:nvGrpSpPr>
          <p:cNvPr id="34" name="Google Shape;82;p14">
            <a:extLst>
              <a:ext uri="{FF2B5EF4-FFF2-40B4-BE49-F238E27FC236}">
                <a16:creationId xmlns:a16="http://schemas.microsoft.com/office/drawing/2014/main" id="{354FA30C-4FC3-4914-8134-9CC18E6BE603}"/>
              </a:ext>
            </a:extLst>
          </p:cNvPr>
          <p:cNvGrpSpPr/>
          <p:nvPr/>
        </p:nvGrpSpPr>
        <p:grpSpPr>
          <a:xfrm>
            <a:off x="4712983" y="1790033"/>
            <a:ext cx="3564005" cy="4403600"/>
            <a:chOff x="3221800" y="1342525"/>
            <a:chExt cx="2673004" cy="3302700"/>
          </a:xfrm>
          <a:noFill/>
        </p:grpSpPr>
        <p:sp>
          <p:nvSpPr>
            <p:cNvPr id="35" name="Google Shape;83;p14">
              <a:extLst>
                <a:ext uri="{FF2B5EF4-FFF2-40B4-BE49-F238E27FC236}">
                  <a16:creationId xmlns:a16="http://schemas.microsoft.com/office/drawing/2014/main" id="{5CD79086-3BF7-425F-B517-644D8160428B}"/>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6" name="Google Shape;84;p14">
              <a:extLst>
                <a:ext uri="{FF2B5EF4-FFF2-40B4-BE49-F238E27FC236}">
                  <a16:creationId xmlns:a16="http://schemas.microsoft.com/office/drawing/2014/main" id="{49B7CBC6-FC4B-42D5-A759-A850E35200A7}"/>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7" name="Google Shape;85;p14">
            <a:extLst>
              <a:ext uri="{FF2B5EF4-FFF2-40B4-BE49-F238E27FC236}">
                <a16:creationId xmlns:a16="http://schemas.microsoft.com/office/drawing/2014/main" id="{B3C38E6D-EF9A-4DD0-AB51-A1F779A9AE5A}"/>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2</a:t>
            </a:r>
          </a:p>
        </p:txBody>
      </p:sp>
      <p:cxnSp>
        <p:nvCxnSpPr>
          <p:cNvPr id="38" name="Google Shape;86;p14">
            <a:extLst>
              <a:ext uri="{FF2B5EF4-FFF2-40B4-BE49-F238E27FC236}">
                <a16:creationId xmlns:a16="http://schemas.microsoft.com/office/drawing/2014/main" id="{FA0F53ED-6C5F-485C-97D7-043D58C47EAC}"/>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39" name="Google Shape;87;p14">
            <a:extLst>
              <a:ext uri="{FF2B5EF4-FFF2-40B4-BE49-F238E27FC236}">
                <a16:creationId xmlns:a16="http://schemas.microsoft.com/office/drawing/2014/main" id="{B4A50661-391C-4DEC-BEDA-78FBD624C576}"/>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None/>
            </a:pPr>
            <a:endParaRPr lang="it-IT" sz="2000" dirty="0">
              <a:solidFill>
                <a:schemeClr val="accent1"/>
              </a:solidFill>
              <a:latin typeface="Lato"/>
              <a:ea typeface="Lato"/>
              <a:cs typeface="Lato"/>
              <a:sym typeface="Lato"/>
            </a:endParaRPr>
          </a:p>
        </p:txBody>
      </p:sp>
      <p:grpSp>
        <p:nvGrpSpPr>
          <p:cNvPr id="40" name="Google Shape;88;p14">
            <a:extLst>
              <a:ext uri="{FF2B5EF4-FFF2-40B4-BE49-F238E27FC236}">
                <a16:creationId xmlns:a16="http://schemas.microsoft.com/office/drawing/2014/main" id="{975DCB9A-6E73-492D-85ED-85E2C70B43FC}"/>
              </a:ext>
            </a:extLst>
          </p:cNvPr>
          <p:cNvGrpSpPr/>
          <p:nvPr/>
        </p:nvGrpSpPr>
        <p:grpSpPr>
          <a:xfrm>
            <a:off x="8426749" y="1790033"/>
            <a:ext cx="3564000" cy="4403600"/>
            <a:chOff x="6007125" y="1342525"/>
            <a:chExt cx="2673000" cy="3302700"/>
          </a:xfrm>
          <a:noFill/>
        </p:grpSpPr>
        <p:sp>
          <p:nvSpPr>
            <p:cNvPr id="41" name="Google Shape;89;p14">
              <a:extLst>
                <a:ext uri="{FF2B5EF4-FFF2-40B4-BE49-F238E27FC236}">
                  <a16:creationId xmlns:a16="http://schemas.microsoft.com/office/drawing/2014/main" id="{CB38DBAE-06A1-485C-8F2D-D65603FD4935}"/>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2" name="Google Shape;90;p14">
              <a:extLst>
                <a:ext uri="{FF2B5EF4-FFF2-40B4-BE49-F238E27FC236}">
                  <a16:creationId xmlns:a16="http://schemas.microsoft.com/office/drawing/2014/main" id="{A7F6C3C3-6AF0-4B4C-A6B0-423090057C28}"/>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3" name="Google Shape;91;p14">
            <a:extLst>
              <a:ext uri="{FF2B5EF4-FFF2-40B4-BE49-F238E27FC236}">
                <a16:creationId xmlns:a16="http://schemas.microsoft.com/office/drawing/2014/main" id="{DF304891-4715-4604-A921-89234CEAFDC9}"/>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3</a:t>
            </a:r>
          </a:p>
        </p:txBody>
      </p:sp>
      <p:sp>
        <p:nvSpPr>
          <p:cNvPr id="45" name="Google Shape;93;p14">
            <a:extLst>
              <a:ext uri="{FF2B5EF4-FFF2-40B4-BE49-F238E27FC236}">
                <a16:creationId xmlns:a16="http://schemas.microsoft.com/office/drawing/2014/main" id="{8A57FDED-C526-4334-8222-9103B37C2A19}"/>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6" name="Google Shape;94;p14">
            <a:extLst>
              <a:ext uri="{FF2B5EF4-FFF2-40B4-BE49-F238E27FC236}">
                <a16:creationId xmlns:a16="http://schemas.microsoft.com/office/drawing/2014/main" id="{73D145D7-DB65-4F00-92B0-EC156FC5C8DF}"/>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IL NOSTRO RALLY MATEMATICO</a:t>
            </a:r>
            <a:endParaRPr lang="it-IT" sz="2000" b="1" dirty="0">
              <a:solidFill>
                <a:schemeClr val="dk2"/>
              </a:solidFill>
              <a:latin typeface="Lato"/>
              <a:ea typeface="Lato"/>
              <a:cs typeface="Lato"/>
              <a:sym typeface="Lato"/>
            </a:endParaRPr>
          </a:p>
        </p:txBody>
      </p:sp>
      <p:sp>
        <p:nvSpPr>
          <p:cNvPr id="47" name="Google Shape;95;p14">
            <a:extLst>
              <a:ext uri="{FF2B5EF4-FFF2-40B4-BE49-F238E27FC236}">
                <a16:creationId xmlns:a16="http://schemas.microsoft.com/office/drawing/2014/main" id="{648076A0-D514-47E2-9047-90134BF89E4B}"/>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REGOLE DELLA GARA</a:t>
            </a:r>
          </a:p>
        </p:txBody>
      </p:sp>
      <p:sp>
        <p:nvSpPr>
          <p:cNvPr id="48" name="Google Shape;96;p14">
            <a:extLst>
              <a:ext uri="{FF2B5EF4-FFF2-40B4-BE49-F238E27FC236}">
                <a16:creationId xmlns:a16="http://schemas.microsoft.com/office/drawing/2014/main" id="{D818ED7E-1652-4F2C-987C-EEA59C965383}"/>
              </a:ext>
            </a:extLst>
          </p:cNvPr>
          <p:cNvSpPr txBox="1"/>
          <p:nvPr/>
        </p:nvSpPr>
        <p:spPr>
          <a:xfrm>
            <a:off x="9088481" y="1790033"/>
            <a:ext cx="2902265"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ARGOMENTAZIONE DELLE RISOLUZIONI E PUNTEGGIO FINALE</a:t>
            </a:r>
          </a:p>
        </p:txBody>
      </p:sp>
      <p:sp>
        <p:nvSpPr>
          <p:cNvPr id="49" name="Google Shape;75;p14">
            <a:extLst>
              <a:ext uri="{FF2B5EF4-FFF2-40B4-BE49-F238E27FC236}">
                <a16:creationId xmlns:a16="http://schemas.microsoft.com/office/drawing/2014/main" id="{719953F5-87D9-4327-B15F-B3AAA5DEC2DD}"/>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26-03-2022</a:t>
            </a:r>
          </a:p>
        </p:txBody>
      </p:sp>
      <p:cxnSp>
        <p:nvCxnSpPr>
          <p:cNvPr id="26" name="Google Shape;86;p14">
            <a:extLst>
              <a:ext uri="{FF2B5EF4-FFF2-40B4-BE49-F238E27FC236}">
                <a16:creationId xmlns:a16="http://schemas.microsoft.com/office/drawing/2014/main" id="{C877E07F-B37A-4D05-B255-E9D7DBC693C7}"/>
              </a:ext>
            </a:extLst>
          </p:cNvPr>
          <p:cNvCxnSpPr/>
          <p:nvPr/>
        </p:nvCxnSpPr>
        <p:spPr>
          <a:xfrm>
            <a:off x="8934854"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2" name="Segnaposto numero diapositiva 1">
            <a:extLst>
              <a:ext uri="{FF2B5EF4-FFF2-40B4-BE49-F238E27FC236}">
                <a16:creationId xmlns:a16="http://schemas.microsoft.com/office/drawing/2014/main" id="{F54DB1BA-B001-434A-9904-A97C00DFE0CD}"/>
              </a:ext>
            </a:extLst>
          </p:cNvPr>
          <p:cNvSpPr>
            <a:spLocks noGrp="1"/>
          </p:cNvSpPr>
          <p:nvPr>
            <p:ph type="sldNum" sz="quarter" idx="12"/>
          </p:nvPr>
        </p:nvSpPr>
        <p:spPr/>
        <p:txBody>
          <a:bodyPr/>
          <a:lstStyle/>
          <a:p>
            <a:fld id="{D446B053-895E-46E3-A118-478DDA93305E}" type="slidenum">
              <a:rPr lang="it-IT" smtClean="0"/>
              <a:t>17</a:t>
            </a:fld>
            <a:endParaRPr lang="it-IT"/>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7BA6C2-2847-4EFB-933D-3D967FCB11FA}"/>
              </a:ext>
            </a:extLst>
          </p:cNvPr>
          <p:cNvSpPr>
            <a:spLocks noGrp="1"/>
          </p:cNvSpPr>
          <p:nvPr>
            <p:ph type="title"/>
          </p:nvPr>
        </p:nvSpPr>
        <p:spPr>
          <a:xfrm>
            <a:off x="2592925" y="624110"/>
            <a:ext cx="8911687" cy="686530"/>
          </a:xfrm>
        </p:spPr>
        <p:txBody>
          <a:bodyPr/>
          <a:lstStyle/>
          <a:p>
            <a:pPr>
              <a:spcBef>
                <a:spcPts val="0"/>
              </a:spcBef>
            </a:pPr>
            <a:r>
              <a:rPr lang="it-IT" sz="3600" b="1" i="1" dirty="0">
                <a:solidFill>
                  <a:schemeClr val="tx1"/>
                </a:solidFill>
              </a:rPr>
              <a:t>IL NOSTRO RALLY MATEMATICO</a:t>
            </a:r>
            <a:endParaRPr lang="it-IT" dirty="0"/>
          </a:p>
        </p:txBody>
      </p:sp>
      <p:sp>
        <p:nvSpPr>
          <p:cNvPr id="3" name="Segnaposto contenuto 2">
            <a:extLst>
              <a:ext uri="{FF2B5EF4-FFF2-40B4-BE49-F238E27FC236}">
                <a16:creationId xmlns:a16="http://schemas.microsoft.com/office/drawing/2014/main" id="{7F5ADD5D-6254-4DBC-ADEC-643B602DAFC7}"/>
              </a:ext>
            </a:extLst>
          </p:cNvPr>
          <p:cNvSpPr>
            <a:spLocks noGrp="1"/>
          </p:cNvSpPr>
          <p:nvPr>
            <p:ph idx="1"/>
          </p:nvPr>
        </p:nvSpPr>
        <p:spPr>
          <a:xfrm>
            <a:off x="1899174" y="1352401"/>
            <a:ext cx="9258563" cy="4881489"/>
          </a:xfrm>
        </p:spPr>
        <p:txBody>
          <a:bodyPr>
            <a:noAutofit/>
          </a:bodyPr>
          <a:lstStyle/>
          <a:p>
            <a:pPr marL="0" indent="0">
              <a:buNone/>
            </a:pPr>
            <a:r>
              <a:rPr lang="it-IT" sz="2200" b="1" dirty="0">
                <a:solidFill>
                  <a:schemeClr val="accent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È una sfida logico-matematica</a:t>
            </a:r>
            <a:endParaRPr lang="it-IT" sz="2200" dirty="0">
              <a:solidFill>
                <a:srgbClr val="000000"/>
              </a:solidFill>
              <a:effectLst/>
              <a:latin typeface="Calibri" panose="020F0502020204030204" pitchFamily="34" charset="0"/>
              <a:ea typeface="Calibri" panose="020F0502020204030204" pitchFamily="34" charset="0"/>
            </a:endParaRPr>
          </a:p>
          <a:p>
            <a:pPr marL="685800" lvl="1" algn="just">
              <a:buFont typeface="Wingdings" panose="05000000000000000000" pitchFamily="2" charset="2"/>
              <a:buChar char="ü"/>
            </a:pPr>
            <a:r>
              <a:rPr lang="it-IT" sz="1700" dirty="0">
                <a:solidFill>
                  <a:srgbClr val="000000"/>
                </a:solidFill>
                <a:effectLst/>
                <a:latin typeface="Calibri" panose="020F0502020204030204" pitchFamily="34" charset="0"/>
                <a:ea typeface="Calibri" panose="020F0502020204030204" pitchFamily="34" charset="0"/>
              </a:rPr>
              <a:t>Ai ragazzi sono stati </a:t>
            </a:r>
            <a:r>
              <a:rPr lang="it-IT" sz="1700" dirty="0">
                <a:solidFill>
                  <a:srgbClr val="000000"/>
                </a:solidFill>
                <a:latin typeface="Calibri" panose="020F0502020204030204" pitchFamily="34" charset="0"/>
                <a:ea typeface="Calibri" panose="020F0502020204030204" pitchFamily="34" charset="0"/>
              </a:rPr>
              <a:t>presentati problemi in </a:t>
            </a:r>
            <a:r>
              <a:rPr lang="it-IT" sz="1700" dirty="0">
                <a:solidFill>
                  <a:srgbClr val="000000"/>
                </a:solidFill>
                <a:effectLst/>
                <a:latin typeface="Calibri" panose="020F0502020204030204" pitchFamily="34" charset="0"/>
                <a:ea typeface="Calibri" panose="020F0502020204030204" pitchFamily="34" charset="0"/>
              </a:rPr>
              <a:t>contesti inediti, che mettono coloro che li affrontano in una situazione completamente nuova, sicuramente diversa dagli esercizi proposti solitamente in classe. </a:t>
            </a:r>
          </a:p>
          <a:p>
            <a:pPr marL="685800" lvl="1" algn="just">
              <a:buFont typeface="Wingdings" panose="05000000000000000000" pitchFamily="2" charset="2"/>
              <a:buChar char="ü"/>
            </a:pPr>
            <a:r>
              <a:rPr lang="it-IT" sz="1700" dirty="0">
                <a:solidFill>
                  <a:srgbClr val="000000"/>
                </a:solidFill>
                <a:effectLst/>
                <a:latin typeface="Calibri" panose="020F0502020204030204" pitchFamily="34" charset="0"/>
                <a:ea typeface="Calibri" panose="020F0502020204030204" pitchFamily="34" charset="0"/>
              </a:rPr>
              <a:t>Gli alunni sono stati divisi in </a:t>
            </a:r>
            <a:r>
              <a:rPr lang="it-IT" sz="1700" dirty="0">
                <a:solidFill>
                  <a:srgbClr val="000000"/>
                </a:solidFill>
                <a:latin typeface="Calibri" panose="020F0502020204030204" pitchFamily="34" charset="0"/>
                <a:ea typeface="Calibri" panose="020F0502020204030204" pitchFamily="34" charset="0"/>
              </a:rPr>
              <a:t>squadre. </a:t>
            </a:r>
            <a:r>
              <a:rPr lang="it-IT" sz="1700" dirty="0">
                <a:solidFill>
                  <a:srgbClr val="000000"/>
                </a:solidFill>
                <a:effectLst/>
                <a:latin typeface="Calibri" panose="020F0502020204030204" pitchFamily="34" charset="0"/>
                <a:ea typeface="Calibri" panose="020F0502020204030204" pitchFamily="34" charset="0"/>
              </a:rPr>
              <a:t>Ad ogni squadra è stata data una mappa della scuola dove era indicato il luogo dove avrebbero trovato i quesiti.  Avevano a disposizione 90 minuti per risolvere, in collaborazione con i membri del proprio gruppo, 8 quesiti. </a:t>
            </a:r>
          </a:p>
          <a:p>
            <a:pPr marL="685800" lvl="1" algn="just">
              <a:buFont typeface="Wingdings" panose="05000000000000000000" pitchFamily="2" charset="2"/>
              <a:buChar char="ü"/>
            </a:pPr>
            <a:r>
              <a:rPr lang="it-IT" sz="1700" dirty="0">
                <a:solidFill>
                  <a:srgbClr val="000000"/>
                </a:solidFill>
                <a:effectLst/>
                <a:latin typeface="Calibri" panose="020F0502020204030204" pitchFamily="34" charset="0"/>
                <a:ea typeface="Calibri" panose="020F0502020204030204" pitchFamily="34" charset="0"/>
              </a:rPr>
              <a:t>Il compito degli allievi non si sarebbe limitato alla ricerca e alla “scoperta” della soluzione dei problemi, ma doveva comprendere anche la descrizione della procedura di risoluzione. Descrizione che alla fine della gara ogni squadra avrebbe dovuto argomentare durante  la correzione collegiale della prova. </a:t>
            </a:r>
          </a:p>
          <a:p>
            <a:pPr marL="685800" lvl="1" algn="just">
              <a:buFont typeface="Wingdings" panose="05000000000000000000" pitchFamily="2" charset="2"/>
              <a:buChar char="ü"/>
            </a:pPr>
            <a:r>
              <a:rPr lang="it-IT" sz="1700" dirty="0">
                <a:solidFill>
                  <a:srgbClr val="000000"/>
                </a:solidFill>
                <a:effectLst/>
                <a:latin typeface="Calibri" panose="020F0502020204030204" pitchFamily="34" charset="0"/>
                <a:ea typeface="Calibri" panose="020F0502020204030204" pitchFamily="34" charset="0"/>
              </a:rPr>
              <a:t>Lo scopo di questa attività </a:t>
            </a:r>
            <a:r>
              <a:rPr lang="it-IT" sz="1700" dirty="0">
                <a:solidFill>
                  <a:srgbClr val="000000"/>
                </a:solidFill>
                <a:latin typeface="Calibri" panose="020F0502020204030204" pitchFamily="34" charset="0"/>
                <a:ea typeface="Calibri" panose="020F0502020204030204" pitchFamily="34" charset="0"/>
              </a:rPr>
              <a:t>è stato </a:t>
            </a:r>
            <a:r>
              <a:rPr lang="it-IT" sz="1700" dirty="0">
                <a:solidFill>
                  <a:srgbClr val="000000"/>
                </a:solidFill>
                <a:effectLst/>
                <a:latin typeface="Calibri" panose="020F0502020204030204" pitchFamily="34" charset="0"/>
                <a:ea typeface="Calibri" panose="020F0502020204030204" pitchFamily="34" charset="0"/>
              </a:rPr>
              <a:t>quello di spingere gli alunni ad utilizzare il </a:t>
            </a:r>
            <a:r>
              <a:rPr lang="it-IT" sz="1700" b="1" i="1" dirty="0" err="1">
                <a:solidFill>
                  <a:srgbClr val="000000"/>
                </a:solidFill>
                <a:effectLst/>
                <a:latin typeface="Calibri" panose="020F0502020204030204" pitchFamily="34" charset="0"/>
                <a:ea typeface="Calibri" panose="020F0502020204030204" pitchFamily="34" charset="0"/>
              </a:rPr>
              <a:t>problem</a:t>
            </a:r>
            <a:r>
              <a:rPr lang="it-IT" sz="1700" b="1" i="1" dirty="0">
                <a:solidFill>
                  <a:srgbClr val="000000"/>
                </a:solidFill>
                <a:effectLst/>
                <a:latin typeface="Calibri" panose="020F0502020204030204" pitchFamily="34" charset="0"/>
                <a:ea typeface="Calibri" panose="020F0502020204030204" pitchFamily="34" charset="0"/>
              </a:rPr>
              <a:t>-solving</a:t>
            </a:r>
            <a:r>
              <a:rPr lang="it-IT" sz="1700" dirty="0">
                <a:solidFill>
                  <a:srgbClr val="000000"/>
                </a:solidFill>
                <a:effectLst/>
                <a:latin typeface="Calibri" panose="020F0502020204030204" pitchFamily="34" charset="0"/>
                <a:ea typeface="Calibri" panose="020F0502020204030204" pitchFamily="34" charset="0"/>
              </a:rPr>
              <a:t>, cioè ad analizzare la situazione problematica, individuare e mettere in atto tecniche creative e applicare le metodologie necessarie a trovare la soluzione migliore. </a:t>
            </a:r>
          </a:p>
          <a:p>
            <a:pPr marL="685800" lvl="1" algn="just">
              <a:buFont typeface="Wingdings" panose="05000000000000000000" pitchFamily="2" charset="2"/>
              <a:buChar char="ü"/>
            </a:pPr>
            <a:r>
              <a:rPr lang="it-IT" sz="1700" dirty="0">
                <a:solidFill>
                  <a:srgbClr val="000000"/>
                </a:solidFill>
                <a:effectLst/>
                <a:latin typeface="Calibri" panose="020F0502020204030204" pitchFamily="34" charset="0"/>
                <a:ea typeface="Calibri" panose="020F0502020204030204" pitchFamily="34" charset="0"/>
              </a:rPr>
              <a:t>Si tratta di avvicinare gli alunni alla matematica in modo «attivo» che non sia il solo applicare meccanicamente le formule.  </a:t>
            </a:r>
            <a:endParaRPr lang="it-IT" sz="1700" dirty="0"/>
          </a:p>
        </p:txBody>
      </p:sp>
      <p:sp>
        <p:nvSpPr>
          <p:cNvPr id="4" name="Segnaposto numero diapositiva 3">
            <a:extLst>
              <a:ext uri="{FF2B5EF4-FFF2-40B4-BE49-F238E27FC236}">
                <a16:creationId xmlns:a16="http://schemas.microsoft.com/office/drawing/2014/main" id="{5AF9AA36-BB06-41DD-A8AE-6F882D939345}"/>
              </a:ext>
            </a:extLst>
          </p:cNvPr>
          <p:cNvSpPr>
            <a:spLocks noGrp="1"/>
          </p:cNvSpPr>
          <p:nvPr>
            <p:ph type="sldNum" sz="quarter" idx="12"/>
          </p:nvPr>
        </p:nvSpPr>
        <p:spPr/>
        <p:txBody>
          <a:bodyPr/>
          <a:lstStyle/>
          <a:p>
            <a:fld id="{D446B053-895E-46E3-A118-478DDA93305E}" type="slidenum">
              <a:rPr lang="it-IT" smtClean="0"/>
              <a:t>18</a:t>
            </a:fld>
            <a:endParaRPr lang="it-IT"/>
          </a:p>
        </p:txBody>
      </p:sp>
    </p:spTree>
    <p:extLst>
      <p:ext uri="{BB962C8B-B14F-4D97-AF65-F5344CB8AC3E}">
        <p14:creationId xmlns:p14="http://schemas.microsoft.com/office/powerpoint/2010/main" val="1455795626"/>
      </p:ext>
    </p:extLst>
  </p:cSld>
  <p:clrMapOvr>
    <a:masterClrMapping/>
  </p:clrMapOvr>
  <mc:AlternateContent xmlns:mc="http://schemas.openxmlformats.org/markup-compatibility/2006">
    <mc:Choice xmlns:p14="http://schemas.microsoft.com/office/powerpoint/2010/main" Requires="p14">
      <p:transition spd="slow" p14:dur="1250" advClick="0" advTm="15000">
        <p14:switch dir="r"/>
      </p:transition>
    </mc:Choice>
    <mc:Fallback>
      <p:transition spd="slow" advClick="0"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6"/>
          <p:cNvSpPr txBox="1">
            <a:spLocks noGrp="1"/>
          </p:cNvSpPr>
          <p:nvPr>
            <p:ph type="title" idx="4294967295"/>
          </p:nvPr>
        </p:nvSpPr>
        <p:spPr>
          <a:xfrm>
            <a:off x="658173" y="1404012"/>
            <a:ext cx="6235700" cy="2186400"/>
          </a:xfrm>
          <a:prstGeom prst="rect">
            <a:avLst/>
          </a:prstGeom>
        </p:spPr>
        <p:txBody>
          <a:bodyPr spcFirstLastPara="1" vert="horz" wrap="square" lIns="121900" tIns="121900" rIns="121900" bIns="121900" rtlCol="0" anchor="t" anchorCtr="0">
            <a:noAutofit/>
          </a:bodyPr>
          <a:lstStyle/>
          <a:p>
            <a:pPr>
              <a:spcBef>
                <a:spcPts val="0"/>
              </a:spcBef>
            </a:pPr>
            <a:r>
              <a:rPr lang="it" sz="4800" b="1" i="1" dirty="0">
                <a:solidFill>
                  <a:schemeClr val="tx1"/>
                </a:solidFill>
              </a:rPr>
              <a:t>IL NOSTRO RALLY</a:t>
            </a:r>
            <a:endParaRPr sz="4800" b="1" i="1" dirty="0">
              <a:solidFill>
                <a:schemeClr val="tx1"/>
              </a:solidFill>
            </a:endParaRPr>
          </a:p>
          <a:p>
            <a:pPr>
              <a:spcBef>
                <a:spcPts val="0"/>
              </a:spcBef>
            </a:pPr>
            <a:r>
              <a:rPr lang="it" sz="4800" b="1" i="1" dirty="0">
                <a:solidFill>
                  <a:schemeClr val="tx1"/>
                </a:solidFill>
              </a:rPr>
              <a:t>MATEMATICO</a:t>
            </a:r>
            <a:endParaRPr dirty="0"/>
          </a:p>
        </p:txBody>
      </p:sp>
      <p:pic>
        <p:nvPicPr>
          <p:cNvPr id="306" name="Google Shape;306;p26"/>
          <p:cNvPicPr preferRelativeResize="0"/>
          <p:nvPr/>
        </p:nvPicPr>
        <p:blipFill>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968464" y="2791938"/>
            <a:ext cx="2861795" cy="37241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07" name="Google Shape;307;p26"/>
          <p:cNvPicPr preferRelativeResize="0"/>
          <p:nvPr/>
        </p:nvPicPr>
        <p:blipFill>
          <a:blip r:embed="rId5">
            <a:alphaModFix/>
          </a:blip>
          <a:stretch>
            <a:fillRect/>
          </a:stretch>
        </p:blipFill>
        <p:spPr>
          <a:xfrm>
            <a:off x="9279434" y="373400"/>
            <a:ext cx="2615869" cy="19013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8" name="Google Shape;308;p26"/>
          <p:cNvPicPr preferRelativeResize="0"/>
          <p:nvPr/>
        </p:nvPicPr>
        <p:blipFill rotWithShape="1">
          <a:blip r:embed="rId6">
            <a:alphaModFix/>
          </a:blip>
          <a:srcRect t="4196"/>
          <a:stretch/>
        </p:blipFill>
        <p:spPr>
          <a:xfrm>
            <a:off x="6240467" y="373401"/>
            <a:ext cx="3038965" cy="38817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9" name="Google Shape;309;p26"/>
          <p:cNvPicPr preferRelativeResize="0"/>
          <p:nvPr/>
        </p:nvPicPr>
        <p:blipFill rotWithShape="1">
          <a:blip r:embed="rId7">
            <a:alphaModFix/>
          </a:blip>
          <a:srcRect t="36964"/>
          <a:stretch/>
        </p:blipFill>
        <p:spPr>
          <a:xfrm>
            <a:off x="6240468" y="3924201"/>
            <a:ext cx="5654835" cy="26734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10" name="Google Shape;310;p26"/>
          <p:cNvPicPr preferRelativeResize="0"/>
          <p:nvPr/>
        </p:nvPicPr>
        <p:blipFill rotWithShape="1">
          <a:blip r:embed="rId8">
            <a:alphaModFix/>
          </a:blip>
          <a:srcRect b="15923"/>
          <a:stretch/>
        </p:blipFill>
        <p:spPr>
          <a:xfrm>
            <a:off x="9279434" y="2274768"/>
            <a:ext cx="2615869" cy="16494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egnaposto numero diapositiva 1">
            <a:extLst>
              <a:ext uri="{FF2B5EF4-FFF2-40B4-BE49-F238E27FC236}">
                <a16:creationId xmlns:a16="http://schemas.microsoft.com/office/drawing/2014/main" id="{09104608-1EF8-4C9B-9A51-D6124AC352C0}"/>
              </a:ext>
            </a:extLst>
          </p:cNvPr>
          <p:cNvSpPr>
            <a:spLocks noGrp="1"/>
          </p:cNvSpPr>
          <p:nvPr>
            <p:ph type="sldNum" sz="quarter" idx="12"/>
          </p:nvPr>
        </p:nvSpPr>
        <p:spPr/>
        <p:txBody>
          <a:bodyPr/>
          <a:lstStyle/>
          <a:p>
            <a:fld id="{D446B053-895E-46E3-A118-478DDA93305E}" type="slidenum">
              <a:rPr lang="it-IT" smtClean="0"/>
              <a:t>19</a:t>
            </a:fld>
            <a:endParaRPr lang="it-IT"/>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p:cTn id="7" dur="1000" fill="hold"/>
                                        <p:tgtEl>
                                          <p:spTgt spid="308"/>
                                        </p:tgtEl>
                                        <p:attrNameLst>
                                          <p:attrName>ppt_w</p:attrName>
                                        </p:attrNameLst>
                                      </p:cBhvr>
                                      <p:tavLst>
                                        <p:tav tm="0">
                                          <p:val>
                                            <p:fltVal val="0"/>
                                          </p:val>
                                        </p:tav>
                                        <p:tav tm="100000">
                                          <p:val>
                                            <p:strVal val="#ppt_w"/>
                                          </p:val>
                                        </p:tav>
                                      </p:tavLst>
                                    </p:anim>
                                    <p:anim calcmode="lin" valueType="num">
                                      <p:cBhvr>
                                        <p:cTn id="8" dur="1000" fill="hold"/>
                                        <p:tgtEl>
                                          <p:spTgt spid="308"/>
                                        </p:tgtEl>
                                        <p:attrNameLst>
                                          <p:attrName>ppt_h</p:attrName>
                                        </p:attrNameLst>
                                      </p:cBhvr>
                                      <p:tavLst>
                                        <p:tav tm="0">
                                          <p:val>
                                            <p:fltVal val="0"/>
                                          </p:val>
                                        </p:tav>
                                        <p:tav tm="100000">
                                          <p:val>
                                            <p:strVal val="#ppt_h"/>
                                          </p:val>
                                        </p:tav>
                                      </p:tavLst>
                                    </p:anim>
                                    <p:anim calcmode="lin" valueType="num">
                                      <p:cBhvr>
                                        <p:cTn id="9" dur="1000" fill="hold"/>
                                        <p:tgtEl>
                                          <p:spTgt spid="308"/>
                                        </p:tgtEl>
                                        <p:attrNameLst>
                                          <p:attrName>style.rotation</p:attrName>
                                        </p:attrNameLst>
                                      </p:cBhvr>
                                      <p:tavLst>
                                        <p:tav tm="0">
                                          <p:val>
                                            <p:fltVal val="90"/>
                                          </p:val>
                                        </p:tav>
                                        <p:tav tm="100000">
                                          <p:val>
                                            <p:fltVal val="0"/>
                                          </p:val>
                                        </p:tav>
                                      </p:tavLst>
                                    </p:anim>
                                    <p:animEffect transition="in" filter="fade">
                                      <p:cBhvr>
                                        <p:cTn id="10" dur="1000"/>
                                        <p:tgtEl>
                                          <p:spTgt spid="30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7"/>
                                        </p:tgtEl>
                                        <p:attrNameLst>
                                          <p:attrName>style.visibility</p:attrName>
                                        </p:attrNameLst>
                                      </p:cBhvr>
                                      <p:to>
                                        <p:strVal val="visible"/>
                                      </p:to>
                                    </p:set>
                                    <p:anim calcmode="lin" valueType="num">
                                      <p:cBhvr>
                                        <p:cTn id="14" dur="1000" fill="hold"/>
                                        <p:tgtEl>
                                          <p:spTgt spid="307"/>
                                        </p:tgtEl>
                                        <p:attrNameLst>
                                          <p:attrName>ppt_w</p:attrName>
                                        </p:attrNameLst>
                                      </p:cBhvr>
                                      <p:tavLst>
                                        <p:tav tm="0">
                                          <p:val>
                                            <p:fltVal val="0"/>
                                          </p:val>
                                        </p:tav>
                                        <p:tav tm="100000">
                                          <p:val>
                                            <p:strVal val="#ppt_w"/>
                                          </p:val>
                                        </p:tav>
                                      </p:tavLst>
                                    </p:anim>
                                    <p:anim calcmode="lin" valueType="num">
                                      <p:cBhvr>
                                        <p:cTn id="15" dur="1000" fill="hold"/>
                                        <p:tgtEl>
                                          <p:spTgt spid="307"/>
                                        </p:tgtEl>
                                        <p:attrNameLst>
                                          <p:attrName>ppt_h</p:attrName>
                                        </p:attrNameLst>
                                      </p:cBhvr>
                                      <p:tavLst>
                                        <p:tav tm="0">
                                          <p:val>
                                            <p:fltVal val="0"/>
                                          </p:val>
                                        </p:tav>
                                        <p:tav tm="100000">
                                          <p:val>
                                            <p:strVal val="#ppt_h"/>
                                          </p:val>
                                        </p:tav>
                                      </p:tavLst>
                                    </p:anim>
                                    <p:anim calcmode="lin" valueType="num">
                                      <p:cBhvr>
                                        <p:cTn id="16" dur="1000" fill="hold"/>
                                        <p:tgtEl>
                                          <p:spTgt spid="307"/>
                                        </p:tgtEl>
                                        <p:attrNameLst>
                                          <p:attrName>style.rotation</p:attrName>
                                        </p:attrNameLst>
                                      </p:cBhvr>
                                      <p:tavLst>
                                        <p:tav tm="0">
                                          <p:val>
                                            <p:fltVal val="90"/>
                                          </p:val>
                                        </p:tav>
                                        <p:tav tm="100000">
                                          <p:val>
                                            <p:fltVal val="0"/>
                                          </p:val>
                                        </p:tav>
                                      </p:tavLst>
                                    </p:anim>
                                    <p:animEffect transition="in" filter="fade">
                                      <p:cBhvr>
                                        <p:cTn id="17" dur="1000"/>
                                        <p:tgtEl>
                                          <p:spTgt spid="30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10"/>
                                        </p:tgtEl>
                                        <p:attrNameLst>
                                          <p:attrName>style.visibility</p:attrName>
                                        </p:attrNameLst>
                                      </p:cBhvr>
                                      <p:to>
                                        <p:strVal val="visible"/>
                                      </p:to>
                                    </p:set>
                                    <p:anim calcmode="lin" valueType="num">
                                      <p:cBhvr>
                                        <p:cTn id="21" dur="1000" fill="hold"/>
                                        <p:tgtEl>
                                          <p:spTgt spid="310"/>
                                        </p:tgtEl>
                                        <p:attrNameLst>
                                          <p:attrName>ppt_w</p:attrName>
                                        </p:attrNameLst>
                                      </p:cBhvr>
                                      <p:tavLst>
                                        <p:tav tm="0">
                                          <p:val>
                                            <p:fltVal val="0"/>
                                          </p:val>
                                        </p:tav>
                                        <p:tav tm="100000">
                                          <p:val>
                                            <p:strVal val="#ppt_w"/>
                                          </p:val>
                                        </p:tav>
                                      </p:tavLst>
                                    </p:anim>
                                    <p:anim calcmode="lin" valueType="num">
                                      <p:cBhvr>
                                        <p:cTn id="22" dur="1000" fill="hold"/>
                                        <p:tgtEl>
                                          <p:spTgt spid="310"/>
                                        </p:tgtEl>
                                        <p:attrNameLst>
                                          <p:attrName>ppt_h</p:attrName>
                                        </p:attrNameLst>
                                      </p:cBhvr>
                                      <p:tavLst>
                                        <p:tav tm="0">
                                          <p:val>
                                            <p:fltVal val="0"/>
                                          </p:val>
                                        </p:tav>
                                        <p:tav tm="100000">
                                          <p:val>
                                            <p:strVal val="#ppt_h"/>
                                          </p:val>
                                        </p:tav>
                                      </p:tavLst>
                                    </p:anim>
                                    <p:anim calcmode="lin" valueType="num">
                                      <p:cBhvr>
                                        <p:cTn id="23" dur="1000" fill="hold"/>
                                        <p:tgtEl>
                                          <p:spTgt spid="310"/>
                                        </p:tgtEl>
                                        <p:attrNameLst>
                                          <p:attrName>style.rotation</p:attrName>
                                        </p:attrNameLst>
                                      </p:cBhvr>
                                      <p:tavLst>
                                        <p:tav tm="0">
                                          <p:val>
                                            <p:fltVal val="90"/>
                                          </p:val>
                                        </p:tav>
                                        <p:tav tm="100000">
                                          <p:val>
                                            <p:fltVal val="0"/>
                                          </p:val>
                                        </p:tav>
                                      </p:tavLst>
                                    </p:anim>
                                    <p:animEffect transition="in" filter="fade">
                                      <p:cBhvr>
                                        <p:cTn id="24" dur="1000"/>
                                        <p:tgtEl>
                                          <p:spTgt spid="310"/>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09"/>
                                        </p:tgtEl>
                                        <p:attrNameLst>
                                          <p:attrName>style.visibility</p:attrName>
                                        </p:attrNameLst>
                                      </p:cBhvr>
                                      <p:to>
                                        <p:strVal val="visible"/>
                                      </p:to>
                                    </p:set>
                                    <p:anim calcmode="lin" valueType="num">
                                      <p:cBhvr>
                                        <p:cTn id="28" dur="1000" fill="hold"/>
                                        <p:tgtEl>
                                          <p:spTgt spid="309"/>
                                        </p:tgtEl>
                                        <p:attrNameLst>
                                          <p:attrName>ppt_w</p:attrName>
                                        </p:attrNameLst>
                                      </p:cBhvr>
                                      <p:tavLst>
                                        <p:tav tm="0">
                                          <p:val>
                                            <p:fltVal val="0"/>
                                          </p:val>
                                        </p:tav>
                                        <p:tav tm="100000">
                                          <p:val>
                                            <p:strVal val="#ppt_w"/>
                                          </p:val>
                                        </p:tav>
                                      </p:tavLst>
                                    </p:anim>
                                    <p:anim calcmode="lin" valueType="num">
                                      <p:cBhvr>
                                        <p:cTn id="29" dur="1000" fill="hold"/>
                                        <p:tgtEl>
                                          <p:spTgt spid="309"/>
                                        </p:tgtEl>
                                        <p:attrNameLst>
                                          <p:attrName>ppt_h</p:attrName>
                                        </p:attrNameLst>
                                      </p:cBhvr>
                                      <p:tavLst>
                                        <p:tav tm="0">
                                          <p:val>
                                            <p:fltVal val="0"/>
                                          </p:val>
                                        </p:tav>
                                        <p:tav tm="100000">
                                          <p:val>
                                            <p:strVal val="#ppt_h"/>
                                          </p:val>
                                        </p:tav>
                                      </p:tavLst>
                                    </p:anim>
                                    <p:anim calcmode="lin" valueType="num">
                                      <p:cBhvr>
                                        <p:cTn id="30" dur="1000" fill="hold"/>
                                        <p:tgtEl>
                                          <p:spTgt spid="309"/>
                                        </p:tgtEl>
                                        <p:attrNameLst>
                                          <p:attrName>style.rotation</p:attrName>
                                        </p:attrNameLst>
                                      </p:cBhvr>
                                      <p:tavLst>
                                        <p:tav tm="0">
                                          <p:val>
                                            <p:fltVal val="90"/>
                                          </p:val>
                                        </p:tav>
                                        <p:tav tm="100000">
                                          <p:val>
                                            <p:fltVal val="0"/>
                                          </p:val>
                                        </p:tav>
                                      </p:tavLst>
                                    </p:anim>
                                    <p:animEffect transition="in" filter="fade">
                                      <p:cBhvr>
                                        <p:cTn id="31"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51484" y="624110"/>
            <a:ext cx="6806919" cy="689785"/>
          </a:xfrm>
        </p:spPr>
        <p:txBody>
          <a:bodyPr/>
          <a:lstStyle/>
          <a:p>
            <a:r>
              <a:rPr lang="it" dirty="0">
                <a:solidFill>
                  <a:schemeClr val="accent1"/>
                </a:solidFill>
              </a:rPr>
              <a:t>Il Progetto</a:t>
            </a:r>
            <a:endParaRPr lang="it-IT" dirty="0"/>
          </a:p>
        </p:txBody>
      </p:sp>
      <p:sp>
        <p:nvSpPr>
          <p:cNvPr id="3" name="Segnaposto contenuto 2"/>
          <p:cNvSpPr>
            <a:spLocks noGrp="1"/>
          </p:cNvSpPr>
          <p:nvPr>
            <p:ph idx="1"/>
          </p:nvPr>
        </p:nvSpPr>
        <p:spPr>
          <a:xfrm>
            <a:off x="1788696" y="1411877"/>
            <a:ext cx="4754147" cy="5070108"/>
          </a:xfrm>
        </p:spPr>
        <p:txBody>
          <a:bodyPr>
            <a:noAutofit/>
          </a:bodyPr>
          <a:lstStyle/>
          <a:p>
            <a:pPr algn="just">
              <a:buFont typeface="Wingdings" panose="05000000000000000000" pitchFamily="2" charset="2"/>
              <a:buChar char="ü"/>
            </a:pPr>
            <a:r>
              <a:rPr lang="it-IT" altLang="it-IT" sz="2000" b="1" dirty="0"/>
              <a:t>Il Progetto si basa sulla realizzazione di uno scenario di gioco immersivo, </a:t>
            </a:r>
            <a:r>
              <a:rPr lang="it-IT" altLang="it-IT" sz="2000" b="1" dirty="0" err="1">
                <a:solidFill>
                  <a:schemeClr val="accent1"/>
                </a:solidFill>
                <a:effectLst>
                  <a:outerShdw blurRad="38100" dist="38100" dir="2700000" algn="tl">
                    <a:srgbClr val="000000">
                      <a:alpha val="43137"/>
                    </a:srgbClr>
                  </a:outerShdw>
                </a:effectLst>
              </a:rPr>
              <a:t>l’escape</a:t>
            </a:r>
            <a:r>
              <a:rPr lang="it-IT" altLang="it-IT" sz="2000" b="1" dirty="0">
                <a:solidFill>
                  <a:schemeClr val="accent1"/>
                </a:solidFill>
                <a:effectLst>
                  <a:outerShdw blurRad="38100" dist="38100" dir="2700000" algn="tl">
                    <a:srgbClr val="000000">
                      <a:alpha val="43137"/>
                    </a:srgbClr>
                  </a:outerShdw>
                </a:effectLst>
              </a:rPr>
              <a:t> room</a:t>
            </a:r>
            <a:r>
              <a:rPr lang="it-IT" altLang="it-IT" sz="2000" b="1" dirty="0"/>
              <a:t>: un’attività di logica di gruppo basata su una sequenza di enigmi da risolvere e codici da cifrare.</a:t>
            </a:r>
          </a:p>
          <a:p>
            <a:pPr marL="0" indent="0" algn="just">
              <a:buNone/>
            </a:pPr>
            <a:endParaRPr lang="it-IT" altLang="it-IT" sz="2000" b="1" dirty="0"/>
          </a:p>
          <a:p>
            <a:pPr algn="just">
              <a:buFont typeface="Wingdings" panose="05000000000000000000" pitchFamily="2" charset="2"/>
              <a:buChar char="ü"/>
            </a:pPr>
            <a:r>
              <a:rPr lang="it-IT" altLang="it-IT" sz="2000" b="1" dirty="0"/>
              <a:t>Le sue caratteristiche rendono </a:t>
            </a:r>
            <a:r>
              <a:rPr lang="it-IT" altLang="it-IT" sz="2000" b="1" dirty="0" err="1">
                <a:solidFill>
                  <a:schemeClr val="accent1"/>
                </a:solidFill>
                <a:effectLst>
                  <a:outerShdw blurRad="38100" dist="38100" dir="2700000" algn="tl">
                    <a:srgbClr val="000000">
                      <a:alpha val="43137"/>
                    </a:srgbClr>
                  </a:outerShdw>
                </a:effectLst>
              </a:rPr>
              <a:t>l’escape</a:t>
            </a:r>
            <a:r>
              <a:rPr lang="it-IT" altLang="it-IT" sz="2000" b="1" dirty="0">
                <a:solidFill>
                  <a:schemeClr val="accent1"/>
                </a:solidFill>
                <a:effectLst>
                  <a:outerShdw blurRad="38100" dist="38100" dir="2700000" algn="tl">
                    <a:srgbClr val="000000">
                      <a:alpha val="43137"/>
                    </a:srgbClr>
                  </a:outerShdw>
                </a:effectLst>
              </a:rPr>
              <a:t> room </a:t>
            </a:r>
            <a:r>
              <a:rPr lang="it-IT" altLang="it-IT" sz="2000" b="1" dirty="0"/>
              <a:t>particolarmente avvincente: un’avventura interessante per stimolare la motivazione di bambini e ragazzi, trasformando l’apprendimento in un’esperienza coinvolgente.</a:t>
            </a:r>
          </a:p>
        </p:txBody>
      </p:sp>
      <p:sp>
        <p:nvSpPr>
          <p:cNvPr id="4" name="Segnaposto numero diapositiva 3">
            <a:extLst>
              <a:ext uri="{FF2B5EF4-FFF2-40B4-BE49-F238E27FC236}">
                <a16:creationId xmlns:a16="http://schemas.microsoft.com/office/drawing/2014/main" id="{B269DB1E-BA12-4FF4-8F6E-D945C95B8D17}"/>
              </a:ext>
            </a:extLst>
          </p:cNvPr>
          <p:cNvSpPr>
            <a:spLocks noGrp="1"/>
          </p:cNvSpPr>
          <p:nvPr>
            <p:ph type="sldNum" sz="quarter" idx="12"/>
          </p:nvPr>
        </p:nvSpPr>
        <p:spPr/>
        <p:txBody>
          <a:bodyPr/>
          <a:lstStyle/>
          <a:p>
            <a:fld id="{D446B053-895E-46E3-A118-478DDA93305E}" type="slidenum">
              <a:rPr lang="it-IT" smtClean="0"/>
              <a:t>2</a:t>
            </a:fld>
            <a:endParaRPr lang="it-IT"/>
          </a:p>
        </p:txBody>
      </p:sp>
      <p:pic>
        <p:nvPicPr>
          <p:cNvPr id="8" name="Immagine 7" descr="Immagine che contiene persona, interni, bevendo&#10;&#10;Descrizione generata automaticamente">
            <a:extLst>
              <a:ext uri="{FF2B5EF4-FFF2-40B4-BE49-F238E27FC236}">
                <a16:creationId xmlns:a16="http://schemas.microsoft.com/office/drawing/2014/main" id="{AF5DBA53-551D-45DA-B98A-A37CE77FDC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5076" y="1241915"/>
            <a:ext cx="4326115" cy="2433440"/>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E618560F-315C-4FFD-8A33-A93A9EA27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076" y="3946931"/>
            <a:ext cx="4326115" cy="2433439"/>
          </a:xfrm>
          <a:prstGeom prst="rect">
            <a:avLst/>
          </a:prstGeom>
        </p:spPr>
      </p:pic>
    </p:spTree>
    <p:extLst>
      <p:ext uri="{BB962C8B-B14F-4D97-AF65-F5344CB8AC3E}">
        <p14:creationId xmlns:p14="http://schemas.microsoft.com/office/powerpoint/2010/main" val="1042470205"/>
      </p:ext>
    </p:extLst>
  </p:cSld>
  <p:clrMapOvr>
    <a:masterClrMapping/>
  </p:clrMapOvr>
  <mc:AlternateContent xmlns:mc="http://schemas.openxmlformats.org/markup-compatibility/2006">
    <mc:Choice xmlns:p14="http://schemas.microsoft.com/office/powerpoint/2010/main" Requires="p14">
      <p:transition spd="slow" p14:dur="1250" advClick="0" advTm="10000">
        <p14:switch dir="r"/>
      </p:transition>
    </mc:Choice>
    <mc:Fallback>
      <p:transition spd="slow"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200" name="Google Shape;200;p20"/>
          <p:cNvPicPr preferRelativeResize="0"/>
          <p:nvPr/>
        </p:nvPicPr>
        <p:blipFill>
          <a:blip r:embed="rId3">
            <a:alphaModFix/>
          </a:blip>
          <a:stretch>
            <a:fillRect/>
          </a:stretch>
        </p:blipFill>
        <p:spPr>
          <a:xfrm>
            <a:off x="4879591" y="3375641"/>
            <a:ext cx="3237967" cy="2713419"/>
          </a:xfrm>
          <a:prstGeom prst="rect">
            <a:avLst/>
          </a:prstGeom>
          <a:noFill/>
          <a:ln>
            <a:noFill/>
          </a:ln>
        </p:spPr>
      </p:pic>
      <p:pic>
        <p:nvPicPr>
          <p:cNvPr id="202" name="Google Shape;202;p20"/>
          <p:cNvPicPr preferRelativeResize="0"/>
          <p:nvPr/>
        </p:nvPicPr>
        <p:blipFill>
          <a:blip r:embed="rId4">
            <a:alphaModFix/>
          </a:blip>
          <a:stretch>
            <a:fillRect/>
          </a:stretch>
        </p:blipFill>
        <p:spPr>
          <a:xfrm>
            <a:off x="1094589" y="3911008"/>
            <a:ext cx="3374400" cy="2076553"/>
          </a:xfrm>
          <a:prstGeom prst="rect">
            <a:avLst/>
          </a:prstGeom>
          <a:noFill/>
          <a:ln>
            <a:noFill/>
          </a:ln>
        </p:spPr>
      </p:pic>
      <p:grpSp>
        <p:nvGrpSpPr>
          <p:cNvPr id="28" name="Google Shape;76;p14">
            <a:extLst>
              <a:ext uri="{FF2B5EF4-FFF2-40B4-BE49-F238E27FC236}">
                <a16:creationId xmlns:a16="http://schemas.microsoft.com/office/drawing/2014/main" id="{973CFE87-3951-4AD9-9B0C-310F76FB6FDD}"/>
              </a:ext>
            </a:extLst>
          </p:cNvPr>
          <p:cNvGrpSpPr/>
          <p:nvPr/>
        </p:nvGrpSpPr>
        <p:grpSpPr>
          <a:xfrm>
            <a:off x="993016" y="1790033"/>
            <a:ext cx="3577733" cy="4403600"/>
            <a:chOff x="431825" y="1342525"/>
            <a:chExt cx="2683300" cy="3302700"/>
          </a:xfrm>
          <a:noFill/>
        </p:grpSpPr>
        <p:sp>
          <p:nvSpPr>
            <p:cNvPr id="29" name="Google Shape;77;p14">
              <a:extLst>
                <a:ext uri="{FF2B5EF4-FFF2-40B4-BE49-F238E27FC236}">
                  <a16:creationId xmlns:a16="http://schemas.microsoft.com/office/drawing/2014/main" id="{620D3C42-84CC-4240-9C7A-792409768C07}"/>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0" name="Google Shape;78;p14">
              <a:extLst>
                <a:ext uri="{FF2B5EF4-FFF2-40B4-BE49-F238E27FC236}">
                  <a16:creationId xmlns:a16="http://schemas.microsoft.com/office/drawing/2014/main" id="{DCA4AF67-3C2B-4DBE-B8CE-D4A38CF4D085}"/>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1" name="Google Shape;79;p14">
            <a:extLst>
              <a:ext uri="{FF2B5EF4-FFF2-40B4-BE49-F238E27FC236}">
                <a16:creationId xmlns:a16="http://schemas.microsoft.com/office/drawing/2014/main" id="{3AB83BB9-A27A-48FE-929C-7CBD702B4FC0}"/>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4</a:t>
            </a:r>
          </a:p>
        </p:txBody>
      </p:sp>
      <p:cxnSp>
        <p:nvCxnSpPr>
          <p:cNvPr id="32" name="Google Shape;80;p14">
            <a:extLst>
              <a:ext uri="{FF2B5EF4-FFF2-40B4-BE49-F238E27FC236}">
                <a16:creationId xmlns:a16="http://schemas.microsoft.com/office/drawing/2014/main" id="{E5FA817B-D1CC-44A3-9CB5-39804D77C2BC}"/>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3" name="Google Shape;81;p14">
            <a:extLst>
              <a:ext uri="{FF2B5EF4-FFF2-40B4-BE49-F238E27FC236}">
                <a16:creationId xmlns:a16="http://schemas.microsoft.com/office/drawing/2014/main" id="{18618E5B-4684-437E-91BA-A52EBEBEA7F1}"/>
              </a:ext>
            </a:extLst>
          </p:cNvPr>
          <p:cNvSpPr txBox="1">
            <a:spLocks/>
          </p:cNvSpPr>
          <p:nvPr/>
        </p:nvSpPr>
        <p:spPr>
          <a:xfrm>
            <a:off x="1184062" y="2881233"/>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r>
              <a:rPr lang="it-IT" sz="2000" b="1" u="sng" dirty="0">
                <a:solidFill>
                  <a:schemeClr val="accent1"/>
                </a:solidFill>
                <a:hlinkClick r:id="rId5">
                  <a:extLst>
                    <a:ext uri="{A12FA001-AC4F-418D-AE19-62706E023703}">
                      <ahyp:hlinkClr xmlns:ahyp="http://schemas.microsoft.com/office/drawing/2018/hyperlinkcolor" val="tx"/>
                    </a:ext>
                  </a:extLst>
                </a:hlinkClick>
              </a:rPr>
              <a:t>SCRATCH</a:t>
            </a:r>
            <a:endParaRPr lang="it-IT" sz="2000" b="1" dirty="0">
              <a:solidFill>
                <a:schemeClr val="accent1"/>
              </a:solidFill>
            </a:endParaRPr>
          </a:p>
        </p:txBody>
      </p:sp>
      <p:grpSp>
        <p:nvGrpSpPr>
          <p:cNvPr id="34" name="Google Shape;82;p14">
            <a:extLst>
              <a:ext uri="{FF2B5EF4-FFF2-40B4-BE49-F238E27FC236}">
                <a16:creationId xmlns:a16="http://schemas.microsoft.com/office/drawing/2014/main" id="{36EB6E2E-CDE1-49B3-8A43-33E53655D367}"/>
              </a:ext>
            </a:extLst>
          </p:cNvPr>
          <p:cNvGrpSpPr/>
          <p:nvPr/>
        </p:nvGrpSpPr>
        <p:grpSpPr>
          <a:xfrm>
            <a:off x="4712983" y="1790033"/>
            <a:ext cx="3564005" cy="4403600"/>
            <a:chOff x="3221800" y="1342525"/>
            <a:chExt cx="2673004" cy="3302700"/>
          </a:xfrm>
          <a:noFill/>
        </p:grpSpPr>
        <p:sp>
          <p:nvSpPr>
            <p:cNvPr id="35" name="Google Shape;83;p14">
              <a:extLst>
                <a:ext uri="{FF2B5EF4-FFF2-40B4-BE49-F238E27FC236}">
                  <a16:creationId xmlns:a16="http://schemas.microsoft.com/office/drawing/2014/main" id="{7C01D2CA-E8AE-49D8-BE92-69D0DD0EB8D7}"/>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6" name="Google Shape;84;p14">
              <a:extLst>
                <a:ext uri="{FF2B5EF4-FFF2-40B4-BE49-F238E27FC236}">
                  <a16:creationId xmlns:a16="http://schemas.microsoft.com/office/drawing/2014/main" id="{AFBB1DCC-72C4-4A5C-9B2E-38A97E52DC33}"/>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7" name="Google Shape;85;p14">
            <a:extLst>
              <a:ext uri="{FF2B5EF4-FFF2-40B4-BE49-F238E27FC236}">
                <a16:creationId xmlns:a16="http://schemas.microsoft.com/office/drawing/2014/main" id="{0F3D6155-C321-4215-8C1F-5CBBC38BC382}"/>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5</a:t>
            </a:r>
          </a:p>
        </p:txBody>
      </p:sp>
      <p:cxnSp>
        <p:nvCxnSpPr>
          <p:cNvPr id="38" name="Google Shape;86;p14">
            <a:extLst>
              <a:ext uri="{FF2B5EF4-FFF2-40B4-BE49-F238E27FC236}">
                <a16:creationId xmlns:a16="http://schemas.microsoft.com/office/drawing/2014/main" id="{E6E0464B-5E1E-4C80-A2E3-81DADC0A3E2E}"/>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39" name="Google Shape;87;p14">
            <a:extLst>
              <a:ext uri="{FF2B5EF4-FFF2-40B4-BE49-F238E27FC236}">
                <a16:creationId xmlns:a16="http://schemas.microsoft.com/office/drawing/2014/main" id="{1F265070-3F9F-4CCE-AC89-B705A642D1E3}"/>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dirty="0"/>
          </a:p>
        </p:txBody>
      </p:sp>
      <p:grpSp>
        <p:nvGrpSpPr>
          <p:cNvPr id="40" name="Google Shape;88;p14">
            <a:extLst>
              <a:ext uri="{FF2B5EF4-FFF2-40B4-BE49-F238E27FC236}">
                <a16:creationId xmlns:a16="http://schemas.microsoft.com/office/drawing/2014/main" id="{8E1AFC4E-92A0-43AE-87A2-8B52776D38C3}"/>
              </a:ext>
            </a:extLst>
          </p:cNvPr>
          <p:cNvGrpSpPr/>
          <p:nvPr/>
        </p:nvGrpSpPr>
        <p:grpSpPr>
          <a:xfrm>
            <a:off x="8426749" y="1790033"/>
            <a:ext cx="3564000" cy="4403600"/>
            <a:chOff x="6007125" y="1342525"/>
            <a:chExt cx="2673000" cy="3302700"/>
          </a:xfrm>
          <a:noFill/>
        </p:grpSpPr>
        <p:sp>
          <p:nvSpPr>
            <p:cNvPr id="41" name="Google Shape;89;p14">
              <a:extLst>
                <a:ext uri="{FF2B5EF4-FFF2-40B4-BE49-F238E27FC236}">
                  <a16:creationId xmlns:a16="http://schemas.microsoft.com/office/drawing/2014/main" id="{209AE935-46B7-4D9E-A204-3A416F4C0FCE}"/>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2" name="Google Shape;90;p14">
              <a:extLst>
                <a:ext uri="{FF2B5EF4-FFF2-40B4-BE49-F238E27FC236}">
                  <a16:creationId xmlns:a16="http://schemas.microsoft.com/office/drawing/2014/main" id="{BB38BD0B-5F6B-4C49-A8E6-7780BF523E02}"/>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3" name="Google Shape;91;p14">
            <a:extLst>
              <a:ext uri="{FF2B5EF4-FFF2-40B4-BE49-F238E27FC236}">
                <a16:creationId xmlns:a16="http://schemas.microsoft.com/office/drawing/2014/main" id="{65A8EB77-49BC-4FE3-89DB-BBC35937275F}"/>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6</a:t>
            </a:r>
          </a:p>
        </p:txBody>
      </p:sp>
      <p:cxnSp>
        <p:nvCxnSpPr>
          <p:cNvPr id="44" name="Google Shape;92;p14">
            <a:extLst>
              <a:ext uri="{FF2B5EF4-FFF2-40B4-BE49-F238E27FC236}">
                <a16:creationId xmlns:a16="http://schemas.microsoft.com/office/drawing/2014/main" id="{13636E60-19DB-432F-8803-31D11CC82299}"/>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5" name="Google Shape;93;p14">
            <a:extLst>
              <a:ext uri="{FF2B5EF4-FFF2-40B4-BE49-F238E27FC236}">
                <a16:creationId xmlns:a16="http://schemas.microsoft.com/office/drawing/2014/main" id="{173E7431-15F8-44DE-8989-9AC9DB2A8082}"/>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6" name="Google Shape;94;p14">
            <a:extLst>
              <a:ext uri="{FF2B5EF4-FFF2-40B4-BE49-F238E27FC236}">
                <a16:creationId xmlns:a16="http://schemas.microsoft.com/office/drawing/2014/main" id="{7FF23A04-335D-4EC3-B83B-204457EDF20D}"/>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SCRATCH: Linguaggio di programmazione</a:t>
            </a:r>
          </a:p>
        </p:txBody>
      </p:sp>
      <p:sp>
        <p:nvSpPr>
          <p:cNvPr id="47" name="Google Shape;95;p14">
            <a:extLst>
              <a:ext uri="{FF2B5EF4-FFF2-40B4-BE49-F238E27FC236}">
                <a16:creationId xmlns:a16="http://schemas.microsoft.com/office/drawing/2014/main" id="{4BF793E4-9950-427A-9785-DC6486AB2E84}"/>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FOTO RICORDO</a:t>
            </a:r>
          </a:p>
        </p:txBody>
      </p:sp>
      <p:sp>
        <p:nvSpPr>
          <p:cNvPr id="48" name="Google Shape;96;p14">
            <a:extLst>
              <a:ext uri="{FF2B5EF4-FFF2-40B4-BE49-F238E27FC236}">
                <a16:creationId xmlns:a16="http://schemas.microsoft.com/office/drawing/2014/main" id="{C9AD1D72-E4DB-4472-BF1F-44AEDE809B7C}"/>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SALUTI</a:t>
            </a:r>
          </a:p>
        </p:txBody>
      </p:sp>
      <p:sp>
        <p:nvSpPr>
          <p:cNvPr id="49" name="Google Shape;75;p14">
            <a:extLst>
              <a:ext uri="{FF2B5EF4-FFF2-40B4-BE49-F238E27FC236}">
                <a16:creationId xmlns:a16="http://schemas.microsoft.com/office/drawing/2014/main" id="{07388C90-BCD6-443A-8504-FA1A3175149A}"/>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26-03-2022</a:t>
            </a:r>
          </a:p>
        </p:txBody>
      </p:sp>
      <p:sp>
        <p:nvSpPr>
          <p:cNvPr id="2" name="Segnaposto numero diapositiva 1">
            <a:extLst>
              <a:ext uri="{FF2B5EF4-FFF2-40B4-BE49-F238E27FC236}">
                <a16:creationId xmlns:a16="http://schemas.microsoft.com/office/drawing/2014/main" id="{C7571E40-F249-416E-9759-DB4481911A4C}"/>
              </a:ext>
            </a:extLst>
          </p:cNvPr>
          <p:cNvSpPr>
            <a:spLocks noGrp="1"/>
          </p:cNvSpPr>
          <p:nvPr>
            <p:ph type="sldNum" sz="quarter" idx="12"/>
          </p:nvPr>
        </p:nvSpPr>
        <p:spPr/>
        <p:txBody>
          <a:bodyPr/>
          <a:lstStyle/>
          <a:p>
            <a:fld id="{D446B053-895E-46E3-A118-478DDA93305E}" type="slidenum">
              <a:rPr lang="it-IT" smtClean="0"/>
              <a:t>20</a:t>
            </a:fld>
            <a:endParaRPr lang="it-IT"/>
          </a:p>
        </p:txBody>
      </p:sp>
      <p:pic>
        <p:nvPicPr>
          <p:cNvPr id="50" name="Google Shape;201;p20">
            <a:extLst>
              <a:ext uri="{FF2B5EF4-FFF2-40B4-BE49-F238E27FC236}">
                <a16:creationId xmlns:a16="http://schemas.microsoft.com/office/drawing/2014/main" id="{F4F59DC5-34B9-4440-83CA-5F41D6B0546B}"/>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9070" b="83256" l="3438" r="96938">
                        <a14:foregroundMark x1="16000" y1="23876" x2="26313" y2="20078"/>
                        <a14:foregroundMark x1="19750" y1="24961" x2="17875" y2="29457"/>
                        <a14:foregroundMark x1="9625" y1="28992" x2="10063" y2="27442"/>
                        <a14:foregroundMark x1="62313" y1="61085" x2="64188" y2="59845"/>
                        <a14:foregroundMark x1="68875" y1="51163" x2="79688" y2="47054"/>
                        <a14:foregroundMark x1="58250" y1="19535" x2="68875" y2="18140"/>
                        <a14:foregroundMark x1="72313" y1="57519" x2="74250" y2="68682"/>
                        <a14:foregroundMark x1="73500" y1="70078" x2="75438" y2="69225"/>
                        <a14:foregroundMark x1="74625" y1="29612" x2="78500" y2="34496"/>
                        <a14:foregroundMark x1="81375" y1="21008" x2="88500" y2="24496"/>
                        <a14:foregroundMark x1="96938" y1="25271" x2="92688" y2="28217"/>
                        <a14:foregroundMark x1="65375" y1="38760" x2="64938" y2="42171"/>
                        <a14:foregroundMark x1="3438" y1="54341" x2="7375" y2="56589"/>
                        <a14:foregroundMark x1="27563" y1="61860" x2="28000" y2="61705"/>
                        <a14:foregroundMark x1="30750" y1="52558" x2="30750" y2="52558"/>
                        <a14:foregroundMark x1="30188" y1="52016" x2="30813" y2="52016"/>
                        <a14:foregroundMark x1="27500" y1="74419" x2="28813" y2="75349"/>
                        <a14:foregroundMark x1="21813" y1="73256" x2="22375" y2="74419"/>
                        <a14:foregroundMark x1="26813" y1="72403" x2="27313" y2="73256"/>
                        <a14:foregroundMark x1="49813" y1="70465" x2="49438" y2="71085"/>
                        <a14:foregroundMark x1="66438" y1="65194" x2="69625" y2="60543"/>
                        <a14:foregroundMark x1="79500" y1="56279" x2="83688" y2="53566"/>
                        <a14:foregroundMark x1="72000" y1="71705" x2="71563" y2="74109"/>
                        <a14:foregroundMark x1="75750" y1="71938" x2="75375" y2="72713"/>
                        <a14:foregroundMark x1="70375" y1="76202" x2="70375" y2="76202"/>
                        <a14:foregroundMark x1="76250" y1="77287" x2="76250" y2="77287"/>
                        <a14:foregroundMark x1="83250" y1="61395" x2="83250" y2="61395"/>
                        <a14:foregroundMark x1="87438" y1="62403" x2="87438" y2="62403"/>
                        <a14:foregroundMark x1="86313" y1="61938" x2="87500" y2="62093"/>
                        <a14:foregroundMark x1="82188" y1="62636" x2="83938" y2="61163"/>
                        <a14:foregroundMark x1="86813" y1="61938" x2="88125" y2="62713"/>
                        <a14:foregroundMark x1="76313" y1="20155" x2="77688" y2="19612"/>
                        <a14:foregroundMark x1="53188" y1="14651" x2="54500" y2="13023"/>
                        <a14:foregroundMark x1="51313" y1="14496" x2="55625" y2="12481"/>
                        <a14:foregroundMark x1="51250" y1="13411" x2="54250" y2="12016"/>
                        <a14:foregroundMark x1="75438" y1="18837" x2="78375" y2="21395"/>
                        <a14:foregroundMark x1="35875" y1="32558" x2="39250" y2="30155"/>
                        <a14:foregroundMark x1="35438" y1="30078" x2="37313" y2="28217"/>
                        <a14:foregroundMark x1="55000" y1="36589" x2="56750" y2="36744"/>
                        <a14:foregroundMark x1="54438" y1="38527" x2="56563" y2="37442"/>
                        <a14:foregroundMark x1="25313" y1="53566" x2="25125" y2="54341"/>
                        <a14:foregroundMark x1="26313" y1="56434" x2="26313" y2="56434"/>
                        <a14:foregroundMark x1="27563" y1="63178" x2="28750" y2="60543"/>
                        <a14:foregroundMark x1="28500" y1="64341" x2="28875" y2="60775"/>
                        <a14:foregroundMark x1="62313" y1="38760" x2="63688" y2="32558"/>
                        <a14:foregroundMark x1="53188" y1="82093" x2="53188" y2="82093"/>
                        <a14:foregroundMark x1="59062" y1="83256" x2="59062" y2="83256"/>
                        <a14:foregroundMark x1="22625" y1="77984" x2="22625" y2="77984"/>
                        <a14:foregroundMark x1="22938" y1="76047" x2="22938" y2="76047"/>
                        <a14:foregroundMark x1="29500" y1="50155" x2="29500" y2="50155"/>
                        <a14:backgroundMark x1="35125" y1="33876" x2="33938" y2="34496"/>
                        <a14:backgroundMark x1="29125" y1="22171" x2="30375" y2="23876"/>
                        <a14:backgroundMark x1="52438" y1="36202" x2="53750" y2="36899"/>
                        <a14:backgroundMark x1="59938" y1="60543" x2="59813" y2="59690"/>
                        <a14:backgroundMark x1="23563" y1="55194" x2="23625" y2="54651"/>
                      </a14:backgroundRemoval>
                    </a14:imgEffect>
                  </a14:imgLayer>
                </a14:imgProps>
              </a:ext>
            </a:extLst>
          </a:blip>
          <a:srcRect t="-9280" b="9280"/>
          <a:stretch/>
        </p:blipFill>
        <p:spPr>
          <a:xfrm>
            <a:off x="8520656" y="3678294"/>
            <a:ext cx="3374400" cy="2309280"/>
          </a:xfrm>
          <a:prstGeom prst="rect">
            <a:avLst/>
          </a:prstGeom>
          <a:noFill/>
          <a:ln>
            <a:noFill/>
          </a:ln>
        </p:spPr>
      </p:pic>
    </p:spTree>
    <p:extLst>
      <p:ext uri="{BB962C8B-B14F-4D97-AF65-F5344CB8AC3E}">
        <p14:creationId xmlns:p14="http://schemas.microsoft.com/office/powerpoint/2010/main" val="1409297990"/>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8" name="Google Shape;76;p14">
            <a:extLst>
              <a:ext uri="{FF2B5EF4-FFF2-40B4-BE49-F238E27FC236}">
                <a16:creationId xmlns:a16="http://schemas.microsoft.com/office/drawing/2014/main" id="{8C584E7C-38C3-47DE-9CDC-A3973422FB3C}"/>
              </a:ext>
            </a:extLst>
          </p:cNvPr>
          <p:cNvGrpSpPr/>
          <p:nvPr/>
        </p:nvGrpSpPr>
        <p:grpSpPr>
          <a:xfrm>
            <a:off x="993016" y="1790033"/>
            <a:ext cx="3577733" cy="4403600"/>
            <a:chOff x="431825" y="1342525"/>
            <a:chExt cx="2683300" cy="3302700"/>
          </a:xfrm>
          <a:noFill/>
        </p:grpSpPr>
        <p:sp>
          <p:nvSpPr>
            <p:cNvPr id="29" name="Google Shape;77;p14">
              <a:extLst>
                <a:ext uri="{FF2B5EF4-FFF2-40B4-BE49-F238E27FC236}">
                  <a16:creationId xmlns:a16="http://schemas.microsoft.com/office/drawing/2014/main" id="{A99F47AC-1100-421B-87C8-46BD71A5DF80}"/>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0" name="Google Shape;78;p14">
              <a:extLst>
                <a:ext uri="{FF2B5EF4-FFF2-40B4-BE49-F238E27FC236}">
                  <a16:creationId xmlns:a16="http://schemas.microsoft.com/office/drawing/2014/main" id="{E3C2951C-4F8B-497B-B939-D2372A7FD9E6}"/>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1" name="Google Shape;79;p14">
            <a:extLst>
              <a:ext uri="{FF2B5EF4-FFF2-40B4-BE49-F238E27FC236}">
                <a16:creationId xmlns:a16="http://schemas.microsoft.com/office/drawing/2014/main" id="{BF7CB6A6-DDB9-4552-944B-97222350D12F}"/>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1</a:t>
            </a:r>
          </a:p>
        </p:txBody>
      </p:sp>
      <p:cxnSp>
        <p:nvCxnSpPr>
          <p:cNvPr id="32" name="Google Shape;80;p14">
            <a:extLst>
              <a:ext uri="{FF2B5EF4-FFF2-40B4-BE49-F238E27FC236}">
                <a16:creationId xmlns:a16="http://schemas.microsoft.com/office/drawing/2014/main" id="{69957563-C1C4-43B5-9485-A0CE84D8650A}"/>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3" name="Google Shape;81;p14">
            <a:extLst>
              <a:ext uri="{FF2B5EF4-FFF2-40B4-BE49-F238E27FC236}">
                <a16:creationId xmlns:a16="http://schemas.microsoft.com/office/drawing/2014/main" id="{DF51AE26-A985-41AC-B50E-8DC1871150A4}"/>
              </a:ext>
            </a:extLst>
          </p:cNvPr>
          <p:cNvSpPr txBox="1">
            <a:spLocks/>
          </p:cNvSpPr>
          <p:nvPr/>
        </p:nvSpPr>
        <p:spPr>
          <a:xfrm>
            <a:off x="1094749"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00" dirty="0">
              <a:latin typeface="Lato"/>
              <a:ea typeface="Lato"/>
              <a:cs typeface="Lato"/>
              <a:sym typeface="Lato"/>
            </a:endParaRPr>
          </a:p>
        </p:txBody>
      </p:sp>
      <p:grpSp>
        <p:nvGrpSpPr>
          <p:cNvPr id="34" name="Google Shape;82;p14">
            <a:extLst>
              <a:ext uri="{FF2B5EF4-FFF2-40B4-BE49-F238E27FC236}">
                <a16:creationId xmlns:a16="http://schemas.microsoft.com/office/drawing/2014/main" id="{354FA30C-4FC3-4914-8134-9CC18E6BE603}"/>
              </a:ext>
            </a:extLst>
          </p:cNvPr>
          <p:cNvGrpSpPr/>
          <p:nvPr/>
        </p:nvGrpSpPr>
        <p:grpSpPr>
          <a:xfrm>
            <a:off x="4712983" y="1790033"/>
            <a:ext cx="3564005" cy="4403600"/>
            <a:chOff x="3221800" y="1342525"/>
            <a:chExt cx="2673004" cy="3302700"/>
          </a:xfrm>
          <a:noFill/>
        </p:grpSpPr>
        <p:sp>
          <p:nvSpPr>
            <p:cNvPr id="35" name="Google Shape;83;p14">
              <a:extLst>
                <a:ext uri="{FF2B5EF4-FFF2-40B4-BE49-F238E27FC236}">
                  <a16:creationId xmlns:a16="http://schemas.microsoft.com/office/drawing/2014/main" id="{5CD79086-3BF7-425F-B517-644D8160428B}"/>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6" name="Google Shape;84;p14">
              <a:extLst>
                <a:ext uri="{FF2B5EF4-FFF2-40B4-BE49-F238E27FC236}">
                  <a16:creationId xmlns:a16="http://schemas.microsoft.com/office/drawing/2014/main" id="{49B7CBC6-FC4B-42D5-A759-A850E35200A7}"/>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7" name="Google Shape;85;p14">
            <a:extLst>
              <a:ext uri="{FF2B5EF4-FFF2-40B4-BE49-F238E27FC236}">
                <a16:creationId xmlns:a16="http://schemas.microsoft.com/office/drawing/2014/main" id="{B3C38E6D-EF9A-4DD0-AB51-A1F779A9AE5A}"/>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2</a:t>
            </a:r>
          </a:p>
        </p:txBody>
      </p:sp>
      <p:cxnSp>
        <p:nvCxnSpPr>
          <p:cNvPr id="38" name="Google Shape;86;p14">
            <a:extLst>
              <a:ext uri="{FF2B5EF4-FFF2-40B4-BE49-F238E27FC236}">
                <a16:creationId xmlns:a16="http://schemas.microsoft.com/office/drawing/2014/main" id="{FA0F53ED-6C5F-485C-97D7-043D58C47EAC}"/>
              </a:ext>
            </a:extLst>
          </p:cNvPr>
          <p:cNvCxnSpPr/>
          <p:nvPr/>
        </p:nvCxnSpPr>
        <p:spPr>
          <a:xfrm>
            <a:off x="5258251"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39" name="Google Shape;87;p14">
            <a:extLst>
              <a:ext uri="{FF2B5EF4-FFF2-40B4-BE49-F238E27FC236}">
                <a16:creationId xmlns:a16="http://schemas.microsoft.com/office/drawing/2014/main" id="{B4A50661-391C-4DEC-BEDA-78FBD624C576}"/>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None/>
            </a:pPr>
            <a:endParaRPr lang="it-IT" sz="2000" dirty="0">
              <a:solidFill>
                <a:schemeClr val="accent1"/>
              </a:solidFill>
              <a:latin typeface="Lato"/>
              <a:ea typeface="Lato"/>
              <a:cs typeface="Lato"/>
              <a:sym typeface="Lato"/>
            </a:endParaRPr>
          </a:p>
        </p:txBody>
      </p:sp>
      <p:grpSp>
        <p:nvGrpSpPr>
          <p:cNvPr id="40" name="Google Shape;88;p14">
            <a:extLst>
              <a:ext uri="{FF2B5EF4-FFF2-40B4-BE49-F238E27FC236}">
                <a16:creationId xmlns:a16="http://schemas.microsoft.com/office/drawing/2014/main" id="{975DCB9A-6E73-492D-85ED-85E2C70B43FC}"/>
              </a:ext>
            </a:extLst>
          </p:cNvPr>
          <p:cNvGrpSpPr/>
          <p:nvPr/>
        </p:nvGrpSpPr>
        <p:grpSpPr>
          <a:xfrm>
            <a:off x="8426749" y="1790033"/>
            <a:ext cx="3564000" cy="4403600"/>
            <a:chOff x="6007125" y="1342525"/>
            <a:chExt cx="2673000" cy="3302700"/>
          </a:xfrm>
          <a:noFill/>
        </p:grpSpPr>
        <p:sp>
          <p:nvSpPr>
            <p:cNvPr id="41" name="Google Shape;89;p14">
              <a:extLst>
                <a:ext uri="{FF2B5EF4-FFF2-40B4-BE49-F238E27FC236}">
                  <a16:creationId xmlns:a16="http://schemas.microsoft.com/office/drawing/2014/main" id="{CB38DBAE-06A1-485C-8F2D-D65603FD4935}"/>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2" name="Google Shape;90;p14">
              <a:extLst>
                <a:ext uri="{FF2B5EF4-FFF2-40B4-BE49-F238E27FC236}">
                  <a16:creationId xmlns:a16="http://schemas.microsoft.com/office/drawing/2014/main" id="{A7F6C3C3-6AF0-4B4C-A6B0-423090057C28}"/>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3" name="Google Shape;91;p14">
            <a:extLst>
              <a:ext uri="{FF2B5EF4-FFF2-40B4-BE49-F238E27FC236}">
                <a16:creationId xmlns:a16="http://schemas.microsoft.com/office/drawing/2014/main" id="{DF304891-4715-4604-A921-89234CEAFDC9}"/>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3</a:t>
            </a:r>
          </a:p>
        </p:txBody>
      </p:sp>
      <p:sp>
        <p:nvSpPr>
          <p:cNvPr id="45" name="Google Shape;93;p14">
            <a:extLst>
              <a:ext uri="{FF2B5EF4-FFF2-40B4-BE49-F238E27FC236}">
                <a16:creationId xmlns:a16="http://schemas.microsoft.com/office/drawing/2014/main" id="{8A57FDED-C526-4334-8222-9103B37C2A19}"/>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6" name="Google Shape;94;p14">
            <a:extLst>
              <a:ext uri="{FF2B5EF4-FFF2-40B4-BE49-F238E27FC236}">
                <a16:creationId xmlns:a16="http://schemas.microsoft.com/office/drawing/2014/main" id="{73D145D7-DB65-4F00-92B0-EC156FC5C8DF}"/>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LA GEOMETRIA CON LE CANNUCCE</a:t>
            </a:r>
          </a:p>
        </p:txBody>
      </p:sp>
      <p:sp>
        <p:nvSpPr>
          <p:cNvPr id="47" name="Google Shape;95;p14">
            <a:extLst>
              <a:ext uri="{FF2B5EF4-FFF2-40B4-BE49-F238E27FC236}">
                <a16:creationId xmlns:a16="http://schemas.microsoft.com/office/drawing/2014/main" id="{648076A0-D514-47E2-9047-90134BF89E4B}"/>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SOLIDI PLATONICI NELL’ARTE</a:t>
            </a:r>
          </a:p>
        </p:txBody>
      </p:sp>
      <p:sp>
        <p:nvSpPr>
          <p:cNvPr id="48" name="Google Shape;96;p14">
            <a:extLst>
              <a:ext uri="{FF2B5EF4-FFF2-40B4-BE49-F238E27FC236}">
                <a16:creationId xmlns:a16="http://schemas.microsoft.com/office/drawing/2014/main" id="{D818ED7E-1652-4F2C-987C-EEA59C965383}"/>
              </a:ext>
            </a:extLst>
          </p:cNvPr>
          <p:cNvSpPr txBox="1"/>
          <p:nvPr/>
        </p:nvSpPr>
        <p:spPr>
          <a:xfrm>
            <a:off x="9088481" y="1790033"/>
            <a:ext cx="2902265"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LE CARATTERISTICHE DEI SOLIDI</a:t>
            </a:r>
          </a:p>
        </p:txBody>
      </p:sp>
      <p:sp>
        <p:nvSpPr>
          <p:cNvPr id="49" name="Google Shape;75;p14">
            <a:extLst>
              <a:ext uri="{FF2B5EF4-FFF2-40B4-BE49-F238E27FC236}">
                <a16:creationId xmlns:a16="http://schemas.microsoft.com/office/drawing/2014/main" id="{719953F5-87D9-4327-B15F-B3AAA5DEC2DD}"/>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09-04-2022</a:t>
            </a:r>
          </a:p>
        </p:txBody>
      </p:sp>
      <p:pic>
        <p:nvPicPr>
          <p:cNvPr id="1026" name="Picture 2" descr="Presentazione standard di PowerPoint">
            <a:extLst>
              <a:ext uri="{FF2B5EF4-FFF2-40B4-BE49-F238E27FC236}">
                <a16:creationId xmlns:a16="http://schemas.microsoft.com/office/drawing/2014/main" id="{6835A9F1-B8CD-43FE-A3D0-85EE4EABF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817" y="3429000"/>
            <a:ext cx="3433997" cy="2683779"/>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Google Shape;86;p14">
            <a:extLst>
              <a:ext uri="{FF2B5EF4-FFF2-40B4-BE49-F238E27FC236}">
                <a16:creationId xmlns:a16="http://schemas.microsoft.com/office/drawing/2014/main" id="{0227D6E1-808F-4FB3-8A1F-4D9CA7E0140C}"/>
              </a:ext>
            </a:extLst>
          </p:cNvPr>
          <p:cNvCxnSpPr/>
          <p:nvPr/>
        </p:nvCxnSpPr>
        <p:spPr>
          <a:xfrm>
            <a:off x="8961572" y="2019633"/>
            <a:ext cx="0" cy="638400"/>
          </a:xfrm>
          <a:prstGeom prst="straightConnector1">
            <a:avLst/>
          </a:prstGeom>
          <a:noFill/>
          <a:ln w="19050" cap="flat" cmpd="sng">
            <a:solidFill>
              <a:srgbClr val="C00000"/>
            </a:solidFill>
            <a:prstDash val="solid"/>
            <a:round/>
            <a:headEnd type="none" w="sm" len="sm"/>
            <a:tailEnd type="none" w="sm" len="sm"/>
          </a:ln>
        </p:spPr>
      </p:cxnSp>
      <p:pic>
        <p:nvPicPr>
          <p:cNvPr id="2" name="Immagine 1">
            <a:extLst>
              <a:ext uri="{FF2B5EF4-FFF2-40B4-BE49-F238E27FC236}">
                <a16:creationId xmlns:a16="http://schemas.microsoft.com/office/drawing/2014/main" id="{A8E4A5BB-03F9-4A89-AA64-C9AF69D2DAFB}"/>
              </a:ext>
            </a:extLst>
          </p:cNvPr>
          <p:cNvPicPr>
            <a:picLocks noChangeAspect="1"/>
          </p:cNvPicPr>
          <p:nvPr/>
        </p:nvPicPr>
        <p:blipFill rotWithShape="1">
          <a:blip r:embed="rId4"/>
          <a:srcRect t="-581" b="8201"/>
          <a:stretch/>
        </p:blipFill>
        <p:spPr>
          <a:xfrm>
            <a:off x="4875733" y="3429000"/>
            <a:ext cx="3238500" cy="2683779"/>
          </a:xfrm>
          <a:prstGeom prst="rect">
            <a:avLst/>
          </a:prstGeom>
        </p:spPr>
      </p:pic>
      <p:pic>
        <p:nvPicPr>
          <p:cNvPr id="3" name="Immagine 2">
            <a:extLst>
              <a:ext uri="{FF2B5EF4-FFF2-40B4-BE49-F238E27FC236}">
                <a16:creationId xmlns:a16="http://schemas.microsoft.com/office/drawing/2014/main" id="{05C903BB-44CD-4752-AA41-83E668323328}"/>
              </a:ext>
            </a:extLst>
          </p:cNvPr>
          <p:cNvPicPr>
            <a:picLocks noChangeAspect="1"/>
          </p:cNvPicPr>
          <p:nvPr/>
        </p:nvPicPr>
        <p:blipFill rotWithShape="1">
          <a:blip r:embed="rId5"/>
          <a:srcRect l="18433" b="13419"/>
          <a:stretch/>
        </p:blipFill>
        <p:spPr>
          <a:xfrm>
            <a:off x="8458219" y="3696469"/>
            <a:ext cx="3532527" cy="2148840"/>
          </a:xfrm>
          <a:prstGeom prst="rect">
            <a:avLst/>
          </a:prstGeom>
        </p:spPr>
      </p:pic>
      <p:sp>
        <p:nvSpPr>
          <p:cNvPr id="4" name="Segnaposto numero diapositiva 3">
            <a:extLst>
              <a:ext uri="{FF2B5EF4-FFF2-40B4-BE49-F238E27FC236}">
                <a16:creationId xmlns:a16="http://schemas.microsoft.com/office/drawing/2014/main" id="{08071D74-13C1-4708-9FFC-7E9E2BC71844}"/>
              </a:ext>
            </a:extLst>
          </p:cNvPr>
          <p:cNvSpPr>
            <a:spLocks noGrp="1"/>
          </p:cNvSpPr>
          <p:nvPr>
            <p:ph type="sldNum" sz="quarter" idx="12"/>
          </p:nvPr>
        </p:nvSpPr>
        <p:spPr/>
        <p:txBody>
          <a:bodyPr/>
          <a:lstStyle/>
          <a:p>
            <a:fld id="{D446B053-895E-46E3-A118-478DDA93305E}" type="slidenum">
              <a:rPr lang="it-IT" smtClean="0"/>
              <a:t>21</a:t>
            </a:fld>
            <a:endParaRPr lang="it-IT"/>
          </a:p>
        </p:txBody>
      </p:sp>
    </p:spTree>
    <p:extLst>
      <p:ext uri="{BB962C8B-B14F-4D97-AF65-F5344CB8AC3E}">
        <p14:creationId xmlns:p14="http://schemas.microsoft.com/office/powerpoint/2010/main" val="231062617"/>
      </p:ext>
    </p:extLst>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44" name="Immagine 43" descr="Immagine che contiene testo, persona, interni&#10;&#10;Descrizione generata automaticamente">
            <a:extLst>
              <a:ext uri="{FF2B5EF4-FFF2-40B4-BE49-F238E27FC236}">
                <a16:creationId xmlns:a16="http://schemas.microsoft.com/office/drawing/2014/main" id="{5C70FF10-E926-4818-8EDE-34126553F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169" y="1751003"/>
            <a:ext cx="2734403" cy="2051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Immagine 24" descr="Immagine che contiene persona, interni&#10;&#10;Descrizione generata automaticamente">
            <a:extLst>
              <a:ext uri="{FF2B5EF4-FFF2-40B4-BE49-F238E27FC236}">
                <a16:creationId xmlns:a16="http://schemas.microsoft.com/office/drawing/2014/main" id="{2A3AE1BA-4776-4CE4-B242-172861469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3378" y="4520975"/>
            <a:ext cx="2734403" cy="2051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9" name="Google Shape;75;p14">
            <a:extLst>
              <a:ext uri="{FF2B5EF4-FFF2-40B4-BE49-F238E27FC236}">
                <a16:creationId xmlns:a16="http://schemas.microsoft.com/office/drawing/2014/main" id="{719953F5-87D9-4327-B15F-B3AAA5DEC2DD}"/>
              </a:ext>
            </a:extLst>
          </p:cNvPr>
          <p:cNvSpPr txBox="1">
            <a:spLocks/>
          </p:cNvSpPr>
          <p:nvPr/>
        </p:nvSpPr>
        <p:spPr>
          <a:xfrm>
            <a:off x="1819922" y="610700"/>
            <a:ext cx="7384946" cy="542104"/>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09-04-2022</a:t>
            </a:r>
          </a:p>
        </p:txBody>
      </p:sp>
      <p:pic>
        <p:nvPicPr>
          <p:cNvPr id="5" name="Immagine 4" descr="Immagine che contiene testo, persona, interni, inpiedi&#10;&#10;Descrizione generata automaticamente">
            <a:extLst>
              <a:ext uri="{FF2B5EF4-FFF2-40B4-BE49-F238E27FC236}">
                <a16:creationId xmlns:a16="http://schemas.microsoft.com/office/drawing/2014/main" id="{3E22AB10-B3EF-4215-A9B5-A462CE8D99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108" y="2628548"/>
            <a:ext cx="2734403" cy="2051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magine 6" descr="Immagine che contiene persona, pavimento, posando, gruppo&#10;&#10;Descrizione generata automaticamente">
            <a:extLst>
              <a:ext uri="{FF2B5EF4-FFF2-40B4-BE49-F238E27FC236}">
                <a16:creationId xmlns:a16="http://schemas.microsoft.com/office/drawing/2014/main" id="{9D751147-F992-4880-BECA-AD4D447A5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1871" y="1152804"/>
            <a:ext cx="2734403" cy="2051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magine 8" descr="Immagine che contiene persona, interni, pavimento&#10;&#10;Descrizione generata automaticamente">
            <a:extLst>
              <a:ext uri="{FF2B5EF4-FFF2-40B4-BE49-F238E27FC236}">
                <a16:creationId xmlns:a16="http://schemas.microsoft.com/office/drawing/2014/main" id="{496EB578-CAE2-46FC-90AC-36A3896986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616352" y="2797996"/>
            <a:ext cx="2051102" cy="1538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magine 10" descr="Immagine che contiene testo&#10;&#10;Descrizione generata automaticamente">
            <a:extLst>
              <a:ext uri="{FF2B5EF4-FFF2-40B4-BE49-F238E27FC236}">
                <a16:creationId xmlns:a16="http://schemas.microsoft.com/office/drawing/2014/main" id="{F2D01D21-BB58-4AA9-8218-9731E00923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374770" y="2811000"/>
            <a:ext cx="2051102" cy="1538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magine 12" descr="Immagine che contiene persona, interni&#10;&#10;Descrizione generata automaticamente">
            <a:extLst>
              <a:ext uri="{FF2B5EF4-FFF2-40B4-BE49-F238E27FC236}">
                <a16:creationId xmlns:a16="http://schemas.microsoft.com/office/drawing/2014/main" id="{96899E8D-963F-41D4-A750-59636D5100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0124248" y="2797996"/>
            <a:ext cx="2051101" cy="1538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Immagine 16" descr="Immagine che contiene testo, persona, gruppo, persone&#10;&#10;Descrizione generata automaticamente">
            <a:extLst>
              <a:ext uri="{FF2B5EF4-FFF2-40B4-BE49-F238E27FC236}">
                <a16:creationId xmlns:a16="http://schemas.microsoft.com/office/drawing/2014/main" id="{13025485-B2AA-44E7-9FE4-23862F3A31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6169" y="3922776"/>
            <a:ext cx="2734403" cy="2051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Immagine 18" descr="Immagine che contiene testo, interni, arredamento, sedile&#10;&#10;Descrizione generata automaticamente">
            <a:extLst>
              <a:ext uri="{FF2B5EF4-FFF2-40B4-BE49-F238E27FC236}">
                <a16:creationId xmlns:a16="http://schemas.microsoft.com/office/drawing/2014/main" id="{5009E1BF-235A-4F36-AC33-18A91440D5F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6618" y="4837521"/>
            <a:ext cx="2347405" cy="17608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Immagine 20" descr="Immagine che contiene testo, interni, persona, ingombro&#10;&#10;Descrizione generata automaticamente">
            <a:extLst>
              <a:ext uri="{FF2B5EF4-FFF2-40B4-BE49-F238E27FC236}">
                <a16:creationId xmlns:a16="http://schemas.microsoft.com/office/drawing/2014/main" id="{8D8C1365-34C7-4A35-80E2-C1DB206EA8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0124249" y="515946"/>
            <a:ext cx="2051102" cy="1538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Immagine 22" descr="Immagine che contiene persona, interni&#10;&#10;Descrizione generata automaticamente">
            <a:extLst>
              <a:ext uri="{FF2B5EF4-FFF2-40B4-BE49-F238E27FC236}">
                <a16:creationId xmlns:a16="http://schemas.microsoft.com/office/drawing/2014/main" id="{35B51F9D-42DF-4163-92C4-0DD875FAB9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6616352" y="515947"/>
            <a:ext cx="2051102" cy="1538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1" name="Immagine 50" descr="Immagine che contiene persona&#10;&#10;Descrizione generata automaticamente">
            <a:extLst>
              <a:ext uri="{FF2B5EF4-FFF2-40B4-BE49-F238E27FC236}">
                <a16:creationId xmlns:a16="http://schemas.microsoft.com/office/drawing/2014/main" id="{743944DD-886D-4C5D-9109-C24F3B2EE9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8374771" y="515947"/>
            <a:ext cx="2051102" cy="1538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2" name="Segnaposto numero diapositiva 51">
            <a:extLst>
              <a:ext uri="{FF2B5EF4-FFF2-40B4-BE49-F238E27FC236}">
                <a16:creationId xmlns:a16="http://schemas.microsoft.com/office/drawing/2014/main" id="{2896F747-D2AF-439F-8E9B-A92126500C97}"/>
              </a:ext>
            </a:extLst>
          </p:cNvPr>
          <p:cNvSpPr>
            <a:spLocks noGrp="1"/>
          </p:cNvSpPr>
          <p:nvPr>
            <p:ph type="sldNum" sz="quarter" idx="12"/>
          </p:nvPr>
        </p:nvSpPr>
        <p:spPr/>
        <p:txBody>
          <a:bodyPr/>
          <a:lstStyle/>
          <a:p>
            <a:fld id="{D446B053-895E-46E3-A118-478DDA93305E}" type="slidenum">
              <a:rPr lang="it-IT" smtClean="0"/>
              <a:t>22</a:t>
            </a:fld>
            <a:endParaRPr lang="it-IT"/>
          </a:p>
        </p:txBody>
      </p:sp>
    </p:spTree>
    <p:extLst>
      <p:ext uri="{BB962C8B-B14F-4D97-AF65-F5344CB8AC3E}">
        <p14:creationId xmlns:p14="http://schemas.microsoft.com/office/powerpoint/2010/main" val="3826668043"/>
      </p:ext>
    </p:extLst>
  </p:cSld>
  <p:clrMapOvr>
    <a:masterClrMapping/>
  </p:clrMapOvr>
  <mc:AlternateContent xmlns:mc="http://schemas.openxmlformats.org/markup-compatibility/2006">
    <mc:Choice xmlns:p14="http://schemas.microsoft.com/office/powerpoint/2010/main" Requires="p14">
      <p:transition spd="slow" p14:dur="1250" advClick="0" advTm="13000">
        <p14:switch dir="r"/>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fltVal val="0"/>
                                          </p:val>
                                        </p:tav>
                                        <p:tav tm="100000">
                                          <p:val>
                                            <p:strVal val="#ppt_w"/>
                                          </p:val>
                                        </p:tav>
                                      </p:tavLst>
                                    </p:anim>
                                    <p:anim calcmode="lin" valueType="num">
                                      <p:cBhvr>
                                        <p:cTn id="15" dur="1000" fill="hold"/>
                                        <p:tgtEl>
                                          <p:spTgt spid="25"/>
                                        </p:tgtEl>
                                        <p:attrNameLst>
                                          <p:attrName>ppt_h</p:attrName>
                                        </p:attrNameLst>
                                      </p:cBhvr>
                                      <p:tavLst>
                                        <p:tav tm="0">
                                          <p:val>
                                            <p:fltVal val="0"/>
                                          </p:val>
                                        </p:tav>
                                        <p:tav tm="100000">
                                          <p:val>
                                            <p:strVal val="#ppt_h"/>
                                          </p:val>
                                        </p:tav>
                                      </p:tavLst>
                                    </p:anim>
                                    <p:anim calcmode="lin" valueType="num">
                                      <p:cBhvr>
                                        <p:cTn id="16" dur="1000" fill="hold"/>
                                        <p:tgtEl>
                                          <p:spTgt spid="25"/>
                                        </p:tgtEl>
                                        <p:attrNameLst>
                                          <p:attrName>style.rotation</p:attrName>
                                        </p:attrNameLst>
                                      </p:cBhvr>
                                      <p:tavLst>
                                        <p:tav tm="0">
                                          <p:val>
                                            <p:fltVal val="90"/>
                                          </p:val>
                                        </p:tav>
                                        <p:tav tm="100000">
                                          <p:val>
                                            <p:fltVal val="0"/>
                                          </p:val>
                                        </p:tav>
                                      </p:tavLst>
                                    </p:anim>
                                    <p:animEffect transition="in" filter="fade">
                                      <p:cBhvr>
                                        <p:cTn id="17" dur="1000"/>
                                        <p:tgtEl>
                                          <p:spTgt spid="2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par>
                          <p:cTn id="53" fill="hold">
                            <p:stCondLst>
                              <p:cond delay="7000"/>
                            </p:stCondLst>
                            <p:childTnLst>
                              <p:par>
                                <p:cTn id="54" presetID="31"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par>
                          <p:cTn id="60" fill="hold">
                            <p:stCondLst>
                              <p:cond delay="8000"/>
                            </p:stCondLst>
                            <p:childTnLst>
                              <p:par>
                                <p:cTn id="61" presetID="31"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90"/>
                                          </p:val>
                                        </p:tav>
                                        <p:tav tm="100000">
                                          <p:val>
                                            <p:fltVal val="0"/>
                                          </p:val>
                                        </p:tav>
                                      </p:tavLst>
                                    </p:anim>
                                    <p:animEffect transition="in" filter="fade">
                                      <p:cBhvr>
                                        <p:cTn id="66" dur="1000"/>
                                        <p:tgtEl>
                                          <p:spTgt spid="19"/>
                                        </p:tgtEl>
                                      </p:cBhvr>
                                    </p:animEffect>
                                  </p:childTnLst>
                                </p:cTn>
                              </p:par>
                            </p:childTnLst>
                          </p:cTn>
                        </p:par>
                        <p:par>
                          <p:cTn id="67" fill="hold">
                            <p:stCondLst>
                              <p:cond delay="9000"/>
                            </p:stCondLst>
                            <p:childTnLst>
                              <p:par>
                                <p:cTn id="68" presetID="31" presetClass="entr" presetSubtype="0"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ppt_w</p:attrName>
                                        </p:attrNameLst>
                                      </p:cBhvr>
                                      <p:tavLst>
                                        <p:tav tm="0">
                                          <p:val>
                                            <p:fltVal val="0"/>
                                          </p:val>
                                        </p:tav>
                                        <p:tav tm="100000">
                                          <p:val>
                                            <p:strVal val="#ppt_w"/>
                                          </p:val>
                                        </p:tav>
                                      </p:tavLst>
                                    </p:anim>
                                    <p:anim calcmode="lin" valueType="num">
                                      <p:cBhvr>
                                        <p:cTn id="71" dur="1000" fill="hold"/>
                                        <p:tgtEl>
                                          <p:spTgt spid="21"/>
                                        </p:tgtEl>
                                        <p:attrNameLst>
                                          <p:attrName>ppt_h</p:attrName>
                                        </p:attrNameLst>
                                      </p:cBhvr>
                                      <p:tavLst>
                                        <p:tav tm="0">
                                          <p:val>
                                            <p:fltVal val="0"/>
                                          </p:val>
                                        </p:tav>
                                        <p:tav tm="100000">
                                          <p:val>
                                            <p:strVal val="#ppt_h"/>
                                          </p:val>
                                        </p:tav>
                                      </p:tavLst>
                                    </p:anim>
                                    <p:anim calcmode="lin" valueType="num">
                                      <p:cBhvr>
                                        <p:cTn id="72" dur="1000" fill="hold"/>
                                        <p:tgtEl>
                                          <p:spTgt spid="21"/>
                                        </p:tgtEl>
                                        <p:attrNameLst>
                                          <p:attrName>style.rotation</p:attrName>
                                        </p:attrNameLst>
                                      </p:cBhvr>
                                      <p:tavLst>
                                        <p:tav tm="0">
                                          <p:val>
                                            <p:fltVal val="90"/>
                                          </p:val>
                                        </p:tav>
                                        <p:tav tm="100000">
                                          <p:val>
                                            <p:fltVal val="0"/>
                                          </p:val>
                                        </p:tav>
                                      </p:tavLst>
                                    </p:anim>
                                    <p:animEffect transition="in" filter="fade">
                                      <p:cBhvr>
                                        <p:cTn id="73" dur="1000"/>
                                        <p:tgtEl>
                                          <p:spTgt spid="21"/>
                                        </p:tgtEl>
                                      </p:cBhvr>
                                    </p:animEffect>
                                  </p:childTnLst>
                                </p:cTn>
                              </p:par>
                            </p:childTnLst>
                          </p:cTn>
                        </p:par>
                        <p:par>
                          <p:cTn id="74" fill="hold">
                            <p:stCondLst>
                              <p:cond delay="10000"/>
                            </p:stCondLst>
                            <p:childTnLst>
                              <p:par>
                                <p:cTn id="75" presetID="3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00" fill="hold"/>
                                        <p:tgtEl>
                                          <p:spTgt spid="23"/>
                                        </p:tgtEl>
                                        <p:attrNameLst>
                                          <p:attrName>ppt_w</p:attrName>
                                        </p:attrNameLst>
                                      </p:cBhvr>
                                      <p:tavLst>
                                        <p:tav tm="0">
                                          <p:val>
                                            <p:fltVal val="0"/>
                                          </p:val>
                                        </p:tav>
                                        <p:tav tm="100000">
                                          <p:val>
                                            <p:strVal val="#ppt_w"/>
                                          </p:val>
                                        </p:tav>
                                      </p:tavLst>
                                    </p:anim>
                                    <p:anim calcmode="lin" valueType="num">
                                      <p:cBhvr>
                                        <p:cTn id="78" dur="1000" fill="hold"/>
                                        <p:tgtEl>
                                          <p:spTgt spid="23"/>
                                        </p:tgtEl>
                                        <p:attrNameLst>
                                          <p:attrName>ppt_h</p:attrName>
                                        </p:attrNameLst>
                                      </p:cBhvr>
                                      <p:tavLst>
                                        <p:tav tm="0">
                                          <p:val>
                                            <p:fltVal val="0"/>
                                          </p:val>
                                        </p:tav>
                                        <p:tav tm="100000">
                                          <p:val>
                                            <p:strVal val="#ppt_h"/>
                                          </p:val>
                                        </p:tav>
                                      </p:tavLst>
                                    </p:anim>
                                    <p:anim calcmode="lin" valueType="num">
                                      <p:cBhvr>
                                        <p:cTn id="79" dur="1000" fill="hold"/>
                                        <p:tgtEl>
                                          <p:spTgt spid="23"/>
                                        </p:tgtEl>
                                        <p:attrNameLst>
                                          <p:attrName>style.rotation</p:attrName>
                                        </p:attrNameLst>
                                      </p:cBhvr>
                                      <p:tavLst>
                                        <p:tav tm="0">
                                          <p:val>
                                            <p:fltVal val="90"/>
                                          </p:val>
                                        </p:tav>
                                        <p:tav tm="100000">
                                          <p:val>
                                            <p:fltVal val="0"/>
                                          </p:val>
                                        </p:tav>
                                      </p:tavLst>
                                    </p:anim>
                                    <p:animEffect transition="in" filter="fade">
                                      <p:cBhvr>
                                        <p:cTn id="80" dur="1000"/>
                                        <p:tgtEl>
                                          <p:spTgt spid="23"/>
                                        </p:tgtEl>
                                      </p:cBhvr>
                                    </p:animEffect>
                                  </p:childTnLst>
                                </p:cTn>
                              </p:par>
                            </p:childTnLst>
                          </p:cTn>
                        </p:par>
                        <p:par>
                          <p:cTn id="81" fill="hold">
                            <p:stCondLst>
                              <p:cond delay="11000"/>
                            </p:stCondLst>
                            <p:childTnLst>
                              <p:par>
                                <p:cTn id="82" presetID="31" presetClass="entr" presetSubtype="0" fill="hold" nodeType="after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p:cTn id="84" dur="1000" fill="hold"/>
                                        <p:tgtEl>
                                          <p:spTgt spid="51"/>
                                        </p:tgtEl>
                                        <p:attrNameLst>
                                          <p:attrName>ppt_w</p:attrName>
                                        </p:attrNameLst>
                                      </p:cBhvr>
                                      <p:tavLst>
                                        <p:tav tm="0">
                                          <p:val>
                                            <p:fltVal val="0"/>
                                          </p:val>
                                        </p:tav>
                                        <p:tav tm="100000">
                                          <p:val>
                                            <p:strVal val="#ppt_w"/>
                                          </p:val>
                                        </p:tav>
                                      </p:tavLst>
                                    </p:anim>
                                    <p:anim calcmode="lin" valueType="num">
                                      <p:cBhvr>
                                        <p:cTn id="85" dur="1000" fill="hold"/>
                                        <p:tgtEl>
                                          <p:spTgt spid="51"/>
                                        </p:tgtEl>
                                        <p:attrNameLst>
                                          <p:attrName>ppt_h</p:attrName>
                                        </p:attrNameLst>
                                      </p:cBhvr>
                                      <p:tavLst>
                                        <p:tav tm="0">
                                          <p:val>
                                            <p:fltVal val="0"/>
                                          </p:val>
                                        </p:tav>
                                        <p:tav tm="100000">
                                          <p:val>
                                            <p:strVal val="#ppt_h"/>
                                          </p:val>
                                        </p:tav>
                                      </p:tavLst>
                                    </p:anim>
                                    <p:anim calcmode="lin" valueType="num">
                                      <p:cBhvr>
                                        <p:cTn id="86" dur="1000" fill="hold"/>
                                        <p:tgtEl>
                                          <p:spTgt spid="51"/>
                                        </p:tgtEl>
                                        <p:attrNameLst>
                                          <p:attrName>style.rotation</p:attrName>
                                        </p:attrNameLst>
                                      </p:cBhvr>
                                      <p:tavLst>
                                        <p:tav tm="0">
                                          <p:val>
                                            <p:fltVal val="90"/>
                                          </p:val>
                                        </p:tav>
                                        <p:tav tm="100000">
                                          <p:val>
                                            <p:fltVal val="0"/>
                                          </p:val>
                                        </p:tav>
                                      </p:tavLst>
                                    </p:anim>
                                    <p:animEffect transition="in" filter="fade">
                                      <p:cBhvr>
                                        <p:cTn id="87"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200" name="Google Shape;200;p20"/>
          <p:cNvPicPr preferRelativeResize="0"/>
          <p:nvPr/>
        </p:nvPicPr>
        <p:blipFill>
          <a:blip r:embed="rId3">
            <a:alphaModFix/>
          </a:blip>
          <a:stretch>
            <a:fillRect/>
          </a:stretch>
        </p:blipFill>
        <p:spPr>
          <a:xfrm>
            <a:off x="4879591" y="3375641"/>
            <a:ext cx="3237967" cy="2713419"/>
          </a:xfrm>
          <a:prstGeom prst="rect">
            <a:avLst/>
          </a:prstGeom>
          <a:noFill/>
          <a:ln>
            <a:noFill/>
          </a:ln>
        </p:spPr>
      </p:pic>
      <p:pic>
        <p:nvPicPr>
          <p:cNvPr id="201" name="Google Shape;201;p20"/>
          <p:cNvPicPr preferRelativeResize="0"/>
          <p:nvPr/>
        </p:nvPicPr>
        <p:blipFill rotWithShape="1">
          <a:blip r:embed="rId4">
            <a:alphaModFix/>
            <a:extLst>
              <a:ext uri="{BEBA8EAE-BF5A-486C-A8C5-ECC9F3942E4B}">
                <a14:imgProps xmlns:a14="http://schemas.microsoft.com/office/drawing/2010/main">
                  <a14:imgLayer r:embed="rId5">
                    <a14:imgEffect>
                      <a14:backgroundRemoval t="9070" b="83256" l="3438" r="96938">
                        <a14:foregroundMark x1="16000" y1="23876" x2="26313" y2="20078"/>
                        <a14:foregroundMark x1="19750" y1="24961" x2="17875" y2="29457"/>
                        <a14:foregroundMark x1="9625" y1="28992" x2="10063" y2="27442"/>
                        <a14:foregroundMark x1="62313" y1="61085" x2="64188" y2="59845"/>
                        <a14:foregroundMark x1="68875" y1="51163" x2="79688" y2="47054"/>
                        <a14:foregroundMark x1="58250" y1="19535" x2="68875" y2="18140"/>
                        <a14:foregroundMark x1="72313" y1="57519" x2="74250" y2="68682"/>
                        <a14:foregroundMark x1="73500" y1="70078" x2="75438" y2="69225"/>
                        <a14:foregroundMark x1="74625" y1="29612" x2="78500" y2="34496"/>
                        <a14:foregroundMark x1="81375" y1="21008" x2="88500" y2="24496"/>
                        <a14:foregroundMark x1="96938" y1="25271" x2="92688" y2="28217"/>
                        <a14:foregroundMark x1="65375" y1="38760" x2="64938" y2="42171"/>
                        <a14:foregroundMark x1="3438" y1="54341" x2="7375" y2="56589"/>
                        <a14:foregroundMark x1="27563" y1="61860" x2="28000" y2="61705"/>
                        <a14:foregroundMark x1="30750" y1="52558" x2="30750" y2="52558"/>
                        <a14:foregroundMark x1="30188" y1="52016" x2="30813" y2="52016"/>
                        <a14:foregroundMark x1="27500" y1="74419" x2="28813" y2="75349"/>
                        <a14:foregroundMark x1="21813" y1="73256" x2="22375" y2="74419"/>
                        <a14:foregroundMark x1="26813" y1="72403" x2="27313" y2="73256"/>
                        <a14:foregroundMark x1="49813" y1="70465" x2="49438" y2="71085"/>
                        <a14:foregroundMark x1="66438" y1="65194" x2="69625" y2="60543"/>
                        <a14:foregroundMark x1="79500" y1="56279" x2="83688" y2="53566"/>
                        <a14:foregroundMark x1="72000" y1="71705" x2="71563" y2="74109"/>
                        <a14:foregroundMark x1="75750" y1="71938" x2="75375" y2="72713"/>
                        <a14:foregroundMark x1="70375" y1="76202" x2="70375" y2="76202"/>
                        <a14:foregroundMark x1="76250" y1="77287" x2="76250" y2="77287"/>
                        <a14:foregroundMark x1="83250" y1="61395" x2="83250" y2="61395"/>
                        <a14:foregroundMark x1="87438" y1="62403" x2="87438" y2="62403"/>
                        <a14:foregroundMark x1="86313" y1="61938" x2="87500" y2="62093"/>
                        <a14:foregroundMark x1="82188" y1="62636" x2="83938" y2="61163"/>
                        <a14:foregroundMark x1="86813" y1="61938" x2="88125" y2="62713"/>
                        <a14:foregroundMark x1="76313" y1="20155" x2="77688" y2="19612"/>
                        <a14:foregroundMark x1="53188" y1="14651" x2="54500" y2="13023"/>
                        <a14:foregroundMark x1="51313" y1="14496" x2="55625" y2="12481"/>
                        <a14:foregroundMark x1="51250" y1="13411" x2="54250" y2="12016"/>
                        <a14:foregroundMark x1="75438" y1="18837" x2="78375" y2="21395"/>
                        <a14:foregroundMark x1="35875" y1="32558" x2="39250" y2="30155"/>
                        <a14:foregroundMark x1="35438" y1="30078" x2="37313" y2="28217"/>
                        <a14:foregroundMark x1="55000" y1="36589" x2="56750" y2="36744"/>
                        <a14:foregroundMark x1="54438" y1="38527" x2="56563" y2="37442"/>
                        <a14:foregroundMark x1="25313" y1="53566" x2="25125" y2="54341"/>
                        <a14:foregroundMark x1="26313" y1="56434" x2="26313" y2="56434"/>
                        <a14:foregroundMark x1="27563" y1="63178" x2="28750" y2="60543"/>
                        <a14:foregroundMark x1="28500" y1="64341" x2="28875" y2="60775"/>
                        <a14:foregroundMark x1="62313" y1="38760" x2="63688" y2="32558"/>
                        <a14:foregroundMark x1="53188" y1="82093" x2="53188" y2="82093"/>
                        <a14:foregroundMark x1="59062" y1="83256" x2="59062" y2="83256"/>
                        <a14:foregroundMark x1="22625" y1="77984" x2="22625" y2="77984"/>
                        <a14:foregroundMark x1="22938" y1="76047" x2="22938" y2="76047"/>
                        <a14:foregroundMark x1="29500" y1="50155" x2="29500" y2="50155"/>
                        <a14:backgroundMark x1="35125" y1="33876" x2="33938" y2="34496"/>
                        <a14:backgroundMark x1="29125" y1="22171" x2="30375" y2="23876"/>
                        <a14:backgroundMark x1="52438" y1="36202" x2="53750" y2="36899"/>
                        <a14:backgroundMark x1="59938" y1="60543" x2="59813" y2="59690"/>
                        <a14:backgroundMark x1="23563" y1="55194" x2="23625" y2="54651"/>
                      </a14:backgroundRemoval>
                    </a14:imgEffect>
                  </a14:imgLayer>
                </a14:imgProps>
              </a:ext>
            </a:extLst>
          </a:blip>
          <a:srcRect t="-9280" b="9280"/>
          <a:stretch/>
        </p:blipFill>
        <p:spPr>
          <a:xfrm>
            <a:off x="8520656" y="3678294"/>
            <a:ext cx="3374400" cy="2309280"/>
          </a:xfrm>
          <a:prstGeom prst="rect">
            <a:avLst/>
          </a:prstGeom>
          <a:noFill/>
          <a:ln>
            <a:noFill/>
          </a:ln>
        </p:spPr>
      </p:pic>
      <p:grpSp>
        <p:nvGrpSpPr>
          <p:cNvPr id="28" name="Google Shape;76;p14">
            <a:extLst>
              <a:ext uri="{FF2B5EF4-FFF2-40B4-BE49-F238E27FC236}">
                <a16:creationId xmlns:a16="http://schemas.microsoft.com/office/drawing/2014/main" id="{973CFE87-3951-4AD9-9B0C-310F76FB6FDD}"/>
              </a:ext>
            </a:extLst>
          </p:cNvPr>
          <p:cNvGrpSpPr/>
          <p:nvPr/>
        </p:nvGrpSpPr>
        <p:grpSpPr>
          <a:xfrm>
            <a:off x="993016" y="1790033"/>
            <a:ext cx="3577733" cy="4403600"/>
            <a:chOff x="431825" y="1342525"/>
            <a:chExt cx="2683300" cy="3302700"/>
          </a:xfrm>
          <a:noFill/>
        </p:grpSpPr>
        <p:sp>
          <p:nvSpPr>
            <p:cNvPr id="29" name="Google Shape;77;p14">
              <a:extLst>
                <a:ext uri="{FF2B5EF4-FFF2-40B4-BE49-F238E27FC236}">
                  <a16:creationId xmlns:a16="http://schemas.microsoft.com/office/drawing/2014/main" id="{620D3C42-84CC-4240-9C7A-792409768C07}"/>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0" name="Google Shape;78;p14">
              <a:extLst>
                <a:ext uri="{FF2B5EF4-FFF2-40B4-BE49-F238E27FC236}">
                  <a16:creationId xmlns:a16="http://schemas.microsoft.com/office/drawing/2014/main" id="{DCA4AF67-3C2B-4DBE-B8CE-D4A38CF4D085}"/>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1" name="Google Shape;79;p14">
            <a:extLst>
              <a:ext uri="{FF2B5EF4-FFF2-40B4-BE49-F238E27FC236}">
                <a16:creationId xmlns:a16="http://schemas.microsoft.com/office/drawing/2014/main" id="{3AB83BB9-A27A-48FE-929C-7CBD702B4FC0}"/>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4</a:t>
            </a:r>
          </a:p>
        </p:txBody>
      </p:sp>
      <p:cxnSp>
        <p:nvCxnSpPr>
          <p:cNvPr id="32" name="Google Shape;80;p14">
            <a:extLst>
              <a:ext uri="{FF2B5EF4-FFF2-40B4-BE49-F238E27FC236}">
                <a16:creationId xmlns:a16="http://schemas.microsoft.com/office/drawing/2014/main" id="{E5FA817B-D1CC-44A3-9CB5-39804D77C2BC}"/>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grpSp>
        <p:nvGrpSpPr>
          <p:cNvPr id="34" name="Google Shape;82;p14">
            <a:extLst>
              <a:ext uri="{FF2B5EF4-FFF2-40B4-BE49-F238E27FC236}">
                <a16:creationId xmlns:a16="http://schemas.microsoft.com/office/drawing/2014/main" id="{36EB6E2E-CDE1-49B3-8A43-33E53655D367}"/>
              </a:ext>
            </a:extLst>
          </p:cNvPr>
          <p:cNvGrpSpPr/>
          <p:nvPr/>
        </p:nvGrpSpPr>
        <p:grpSpPr>
          <a:xfrm>
            <a:off x="4712983" y="1790033"/>
            <a:ext cx="3564005" cy="4403600"/>
            <a:chOff x="3221800" y="1342525"/>
            <a:chExt cx="2673004" cy="3302700"/>
          </a:xfrm>
          <a:noFill/>
        </p:grpSpPr>
        <p:sp>
          <p:nvSpPr>
            <p:cNvPr id="35" name="Google Shape;83;p14">
              <a:extLst>
                <a:ext uri="{FF2B5EF4-FFF2-40B4-BE49-F238E27FC236}">
                  <a16:creationId xmlns:a16="http://schemas.microsoft.com/office/drawing/2014/main" id="{7C01D2CA-E8AE-49D8-BE92-69D0DD0EB8D7}"/>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6" name="Google Shape;84;p14">
              <a:extLst>
                <a:ext uri="{FF2B5EF4-FFF2-40B4-BE49-F238E27FC236}">
                  <a16:creationId xmlns:a16="http://schemas.microsoft.com/office/drawing/2014/main" id="{AFBB1DCC-72C4-4A5C-9B2E-38A97E52DC33}"/>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7" name="Google Shape;85;p14">
            <a:extLst>
              <a:ext uri="{FF2B5EF4-FFF2-40B4-BE49-F238E27FC236}">
                <a16:creationId xmlns:a16="http://schemas.microsoft.com/office/drawing/2014/main" id="{0F3D6155-C321-4215-8C1F-5CBBC38BC382}"/>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5</a:t>
            </a:r>
          </a:p>
        </p:txBody>
      </p:sp>
      <p:cxnSp>
        <p:nvCxnSpPr>
          <p:cNvPr id="38" name="Google Shape;86;p14">
            <a:extLst>
              <a:ext uri="{FF2B5EF4-FFF2-40B4-BE49-F238E27FC236}">
                <a16:creationId xmlns:a16="http://schemas.microsoft.com/office/drawing/2014/main" id="{E6E0464B-5E1E-4C80-A2E3-81DADC0A3E2E}"/>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39" name="Google Shape;87;p14">
            <a:extLst>
              <a:ext uri="{FF2B5EF4-FFF2-40B4-BE49-F238E27FC236}">
                <a16:creationId xmlns:a16="http://schemas.microsoft.com/office/drawing/2014/main" id="{1F265070-3F9F-4CCE-AC89-B705A642D1E3}"/>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dirty="0"/>
          </a:p>
        </p:txBody>
      </p:sp>
      <p:grpSp>
        <p:nvGrpSpPr>
          <p:cNvPr id="40" name="Google Shape;88;p14">
            <a:extLst>
              <a:ext uri="{FF2B5EF4-FFF2-40B4-BE49-F238E27FC236}">
                <a16:creationId xmlns:a16="http://schemas.microsoft.com/office/drawing/2014/main" id="{8E1AFC4E-92A0-43AE-87A2-8B52776D38C3}"/>
              </a:ext>
            </a:extLst>
          </p:cNvPr>
          <p:cNvGrpSpPr/>
          <p:nvPr/>
        </p:nvGrpSpPr>
        <p:grpSpPr>
          <a:xfrm>
            <a:off x="8426749" y="1790033"/>
            <a:ext cx="3564000" cy="4403600"/>
            <a:chOff x="6007125" y="1342525"/>
            <a:chExt cx="2673000" cy="3302700"/>
          </a:xfrm>
          <a:noFill/>
        </p:grpSpPr>
        <p:sp>
          <p:nvSpPr>
            <p:cNvPr id="41" name="Google Shape;89;p14">
              <a:extLst>
                <a:ext uri="{FF2B5EF4-FFF2-40B4-BE49-F238E27FC236}">
                  <a16:creationId xmlns:a16="http://schemas.microsoft.com/office/drawing/2014/main" id="{209AE935-46B7-4D9E-A204-3A416F4C0FCE}"/>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2" name="Google Shape;90;p14">
              <a:extLst>
                <a:ext uri="{FF2B5EF4-FFF2-40B4-BE49-F238E27FC236}">
                  <a16:creationId xmlns:a16="http://schemas.microsoft.com/office/drawing/2014/main" id="{BB38BD0B-5F6B-4C49-A8E6-7780BF523E02}"/>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3" name="Google Shape;91;p14">
            <a:extLst>
              <a:ext uri="{FF2B5EF4-FFF2-40B4-BE49-F238E27FC236}">
                <a16:creationId xmlns:a16="http://schemas.microsoft.com/office/drawing/2014/main" id="{65A8EB77-49BC-4FE3-89DB-BBC35937275F}"/>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6</a:t>
            </a:r>
          </a:p>
        </p:txBody>
      </p:sp>
      <p:cxnSp>
        <p:nvCxnSpPr>
          <p:cNvPr id="44" name="Google Shape;92;p14">
            <a:extLst>
              <a:ext uri="{FF2B5EF4-FFF2-40B4-BE49-F238E27FC236}">
                <a16:creationId xmlns:a16="http://schemas.microsoft.com/office/drawing/2014/main" id="{13636E60-19DB-432F-8803-31D11CC82299}"/>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5" name="Google Shape;93;p14">
            <a:extLst>
              <a:ext uri="{FF2B5EF4-FFF2-40B4-BE49-F238E27FC236}">
                <a16:creationId xmlns:a16="http://schemas.microsoft.com/office/drawing/2014/main" id="{173E7431-15F8-44DE-8989-9AC9DB2A8082}"/>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6" name="Google Shape;94;p14">
            <a:extLst>
              <a:ext uri="{FF2B5EF4-FFF2-40B4-BE49-F238E27FC236}">
                <a16:creationId xmlns:a16="http://schemas.microsoft.com/office/drawing/2014/main" id="{7FF23A04-335D-4EC3-B83B-204457EDF20D}"/>
              </a:ext>
            </a:extLst>
          </p:cNvPr>
          <p:cNvSpPr txBox="1"/>
          <p:nvPr/>
        </p:nvSpPr>
        <p:spPr>
          <a:xfrm>
            <a:off x="1722558" y="1790033"/>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BOOK CREATOR</a:t>
            </a:r>
          </a:p>
        </p:txBody>
      </p:sp>
      <p:sp>
        <p:nvSpPr>
          <p:cNvPr id="47" name="Google Shape;95;p14">
            <a:extLst>
              <a:ext uri="{FF2B5EF4-FFF2-40B4-BE49-F238E27FC236}">
                <a16:creationId xmlns:a16="http://schemas.microsoft.com/office/drawing/2014/main" id="{4BF793E4-9950-427A-9785-DC6486AB2E84}"/>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FOTO RICORDO</a:t>
            </a:r>
          </a:p>
        </p:txBody>
      </p:sp>
      <p:sp>
        <p:nvSpPr>
          <p:cNvPr id="48" name="Google Shape;96;p14">
            <a:extLst>
              <a:ext uri="{FF2B5EF4-FFF2-40B4-BE49-F238E27FC236}">
                <a16:creationId xmlns:a16="http://schemas.microsoft.com/office/drawing/2014/main" id="{C9AD1D72-E4DB-4472-BF1F-44AEDE809B7C}"/>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SALUTI</a:t>
            </a:r>
          </a:p>
        </p:txBody>
      </p:sp>
      <p:sp>
        <p:nvSpPr>
          <p:cNvPr id="49" name="Google Shape;75;p14">
            <a:extLst>
              <a:ext uri="{FF2B5EF4-FFF2-40B4-BE49-F238E27FC236}">
                <a16:creationId xmlns:a16="http://schemas.microsoft.com/office/drawing/2014/main" id="{07388C90-BCD6-443A-8504-FA1A3175149A}"/>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09-04-2022</a:t>
            </a:r>
          </a:p>
        </p:txBody>
      </p:sp>
      <p:pic>
        <p:nvPicPr>
          <p:cNvPr id="2050" name="Picture 2" descr="Book Creator For Teachers - Create on iPad, Chromebook or PC! - YouTube">
            <a:extLst>
              <a:ext uri="{FF2B5EF4-FFF2-40B4-BE49-F238E27FC236}">
                <a16:creationId xmlns:a16="http://schemas.microsoft.com/office/drawing/2014/main" id="{793F14F0-4BD7-4DCB-A496-788EFB18943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56" b="90278" l="5391" r="95625">
                        <a14:foregroundMark x1="60781" y1="8472" x2="72969" y2="10417"/>
                        <a14:foregroundMark x1="37422" y1="41528" x2="58828" y2="42500"/>
                        <a14:foregroundMark x1="58828" y1="42500" x2="84141" y2="41806"/>
                        <a14:foregroundMark x1="84141" y1="41806" x2="46250" y2="45417"/>
                        <a14:foregroundMark x1="46250" y1="45417" x2="90000" y2="48333"/>
                        <a14:foregroundMark x1="39141" y1="52361" x2="36563" y2="54028"/>
                        <a14:foregroundMark x1="36719" y1="55556" x2="42734" y2="58194"/>
                        <a14:foregroundMark x1="35156" y1="53472" x2="51563" y2="53333"/>
                        <a14:foregroundMark x1="51563" y1="53333" x2="76875" y2="53333"/>
                        <a14:foregroundMark x1="76875" y1="53333" x2="91719" y2="52500"/>
                        <a14:foregroundMark x1="91719" y1="52500" x2="95625" y2="52500"/>
                        <a14:foregroundMark x1="38203" y1="41667" x2="38750" y2="52917"/>
                        <a14:foregroundMark x1="39688" y1="56806" x2="62422" y2="55972"/>
                        <a14:foregroundMark x1="62422" y1="55972" x2="95000" y2="56528"/>
                        <a14:foregroundMark x1="38594" y1="41528" x2="52812" y2="42083"/>
                        <a14:foregroundMark x1="52812" y1="42083" x2="67578" y2="41667"/>
                        <a14:foregroundMark x1="67578" y1="41667" x2="91719" y2="41944"/>
                        <a14:foregroundMark x1="80859" y1="41528" x2="92734" y2="41250"/>
                        <a14:foregroundMark x1="5391" y1="34861" x2="19609" y2="34444"/>
                        <a14:foregroundMark x1="28545" y1="47175" x2="30625" y2="50139"/>
                        <a14:foregroundMark x1="22384" y1="38398" x2="22833" y2="39037"/>
                        <a14:foregroundMark x1="19609" y1="34444" x2="20103" y2="35148"/>
                        <a14:foregroundMark x1="30625" y1="50139" x2="24205" y2="50962"/>
                        <a14:foregroundMark x1="13672" y1="43194" x2="15625" y2="42222"/>
                        <a14:foregroundMark x1="13828" y1="44722" x2="17969" y2="49028"/>
                        <a14:foregroundMark x1="13672" y1="50139" x2="17500" y2="53194"/>
                        <a14:foregroundMark x1="57500" y1="89722" x2="60547" y2="85417"/>
                        <a14:foregroundMark x1="63281" y1="88889" x2="80000" y2="87500"/>
                        <a14:foregroundMark x1="63359" y1="87500" x2="80547" y2="87083"/>
                        <a14:foregroundMark x1="62578" y1="90000" x2="79922" y2="88333"/>
                        <a14:foregroundMark x1="79922" y1="88333" x2="80000" y2="88333"/>
                        <a14:foregroundMark x1="68203" y1="90278" x2="81250" y2="88889"/>
                        <a14:foregroundMark x1="20703" y1="76667" x2="35703" y2="77500"/>
                        <a14:foregroundMark x1="24219" y1="50845" x2="34531" y2="50972"/>
                        <a14:foregroundMark x1="22826" y1="59722" x2="22680" y2="62169"/>
                        <a14:foregroundMark x1="22958" y1="57505" x2="22826" y2="59722"/>
                        <a14:foregroundMark x1="31719" y1="63333" x2="31719" y2="63333"/>
                        <a14:foregroundMark x1="29375" y1="60972" x2="29375" y2="66111"/>
                        <a14:foregroundMark x1="61953" y1="10972" x2="62813" y2="27083"/>
                        <a14:foregroundMark x1="68281" y1="12639" x2="70547" y2="24028"/>
                        <a14:foregroundMark x1="22109" y1="69028" x2="22109" y2="69028"/>
                        <a14:backgroundMark x1="24141" y1="37222" x2="26016" y2="41944"/>
                        <a14:backgroundMark x1="24453" y1="44722" x2="22578" y2="47917"/>
                        <a14:backgroundMark x1="22188" y1="37778" x2="19922" y2="37222"/>
                        <a14:backgroundMark x1="18516" y1="37639" x2="22656" y2="37639"/>
                        <a14:backgroundMark x1="25781" y1="45972" x2="28047" y2="45556"/>
                        <a14:backgroundMark x1="24844" y1="42778" x2="28672" y2="46944"/>
                        <a14:backgroundMark x1="22734" y1="49028" x2="21797" y2="57083"/>
                        <a14:backgroundMark x1="22656" y1="59722" x2="22656" y2="59722"/>
                        <a14:backgroundMark x1="13594" y1="67361" x2="13594" y2="67361"/>
                        <a14:backgroundMark x1="21328" y1="65000" x2="22578" y2="64444"/>
                      </a14:backgroundRemoval>
                    </a14:imgEffect>
                  </a14:imgLayer>
                </a14:imgProps>
              </a:ext>
              <a:ext uri="{28A0092B-C50C-407E-A947-70E740481C1C}">
                <a14:useLocalDpi xmlns:a14="http://schemas.microsoft.com/office/drawing/2010/main" val="0"/>
              </a:ext>
            </a:extLst>
          </a:blip>
          <a:srcRect/>
          <a:stretch>
            <a:fillRect/>
          </a:stretch>
        </p:blipFill>
        <p:spPr bwMode="auto">
          <a:xfrm>
            <a:off x="1069505" y="3678294"/>
            <a:ext cx="3401316" cy="2309279"/>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numero diapositiva 1">
            <a:extLst>
              <a:ext uri="{FF2B5EF4-FFF2-40B4-BE49-F238E27FC236}">
                <a16:creationId xmlns:a16="http://schemas.microsoft.com/office/drawing/2014/main" id="{72C6D382-E9D8-4847-97FA-9B290CE808E9}"/>
              </a:ext>
            </a:extLst>
          </p:cNvPr>
          <p:cNvSpPr>
            <a:spLocks noGrp="1"/>
          </p:cNvSpPr>
          <p:nvPr>
            <p:ph type="sldNum" sz="quarter" idx="12"/>
          </p:nvPr>
        </p:nvSpPr>
        <p:spPr/>
        <p:txBody>
          <a:bodyPr/>
          <a:lstStyle/>
          <a:p>
            <a:fld id="{D446B053-895E-46E3-A118-478DDA93305E}" type="slidenum">
              <a:rPr lang="it-IT" smtClean="0"/>
              <a:t>23</a:t>
            </a:fld>
            <a:endParaRPr lang="it-IT"/>
          </a:p>
        </p:txBody>
      </p:sp>
    </p:spTree>
    <p:extLst>
      <p:ext uri="{BB962C8B-B14F-4D97-AF65-F5344CB8AC3E}">
        <p14:creationId xmlns:p14="http://schemas.microsoft.com/office/powerpoint/2010/main" val="105805958"/>
      </p:ext>
    </p:extLst>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7BA6C2-2847-4EFB-933D-3D967FCB11FA}"/>
              </a:ext>
            </a:extLst>
          </p:cNvPr>
          <p:cNvSpPr>
            <a:spLocks noGrp="1"/>
          </p:cNvSpPr>
          <p:nvPr>
            <p:ph type="title"/>
          </p:nvPr>
        </p:nvSpPr>
        <p:spPr>
          <a:xfrm>
            <a:off x="2592925" y="624110"/>
            <a:ext cx="8911687" cy="686530"/>
          </a:xfrm>
        </p:spPr>
        <p:txBody>
          <a:bodyPr/>
          <a:lstStyle/>
          <a:p>
            <a:pPr>
              <a:spcBef>
                <a:spcPts val="0"/>
              </a:spcBef>
            </a:pPr>
            <a:r>
              <a:rPr lang="it-IT" sz="3600" b="1" i="1" dirty="0">
                <a:solidFill>
                  <a:schemeClr val="tx1"/>
                </a:solidFill>
              </a:rPr>
              <a:t>BOOK CREATOR</a:t>
            </a:r>
            <a:endParaRPr lang="it-IT" dirty="0"/>
          </a:p>
        </p:txBody>
      </p:sp>
      <p:sp>
        <p:nvSpPr>
          <p:cNvPr id="3" name="Segnaposto contenuto 2">
            <a:extLst>
              <a:ext uri="{FF2B5EF4-FFF2-40B4-BE49-F238E27FC236}">
                <a16:creationId xmlns:a16="http://schemas.microsoft.com/office/drawing/2014/main" id="{7F5ADD5D-6254-4DBC-ADEC-643B602DAFC7}"/>
              </a:ext>
            </a:extLst>
          </p:cNvPr>
          <p:cNvSpPr>
            <a:spLocks noGrp="1"/>
          </p:cNvSpPr>
          <p:nvPr>
            <p:ph idx="1"/>
          </p:nvPr>
        </p:nvSpPr>
        <p:spPr>
          <a:xfrm>
            <a:off x="2000249" y="1718181"/>
            <a:ext cx="9504363" cy="4166882"/>
          </a:xfrm>
        </p:spPr>
        <p:txBody>
          <a:bodyPr>
            <a:noAutofit/>
          </a:bodyPr>
          <a:lstStyle/>
          <a:p>
            <a:pPr marL="0" indent="0">
              <a:buNone/>
            </a:pPr>
            <a:r>
              <a:rPr lang="it-IT" sz="2000" b="1" dirty="0">
                <a:solidFill>
                  <a:schemeClr val="accent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Cos’è?</a:t>
            </a:r>
            <a:endPar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685800" lvl="1" algn="just">
              <a:buFont typeface="Wingdings" panose="05000000000000000000" pitchFamily="2" charset="2"/>
              <a:buChar char="ü"/>
            </a:pPr>
            <a:r>
              <a:rPr lang="it-IT" sz="1800" b="0" i="0" dirty="0">
                <a:solidFill>
                  <a:srgbClr val="000000"/>
                </a:solidFill>
                <a:effectLst/>
                <a:latin typeface="Calibri" panose="020F0502020204030204" pitchFamily="34" charset="0"/>
                <a:cs typeface="Calibri" panose="020F0502020204030204" pitchFamily="34" charset="0"/>
              </a:rPr>
              <a:t>Book Creator è </a:t>
            </a:r>
            <a:r>
              <a:rPr lang="it-IT" sz="1800" b="1" i="0" dirty="0">
                <a:solidFill>
                  <a:srgbClr val="000000"/>
                </a:solidFill>
                <a:effectLst/>
                <a:latin typeface="Calibri" panose="020F0502020204030204" pitchFamily="34" charset="0"/>
                <a:cs typeface="Calibri" panose="020F0502020204030204" pitchFamily="34" charset="0"/>
              </a:rPr>
              <a:t>uno strumento per la creazione di libri digitali</a:t>
            </a:r>
            <a:r>
              <a:rPr lang="it-IT" sz="1800" b="0" i="0" dirty="0">
                <a:solidFill>
                  <a:srgbClr val="000000"/>
                </a:solidFill>
                <a:effectLst/>
                <a:latin typeface="Calibri" panose="020F0502020204030204" pitchFamily="34" charset="0"/>
                <a:cs typeface="Calibri" panose="020F0502020204030204" pitchFamily="34" charset="0"/>
              </a:rPr>
              <a:t> incredibilmente </a:t>
            </a:r>
            <a:r>
              <a:rPr lang="it-IT" sz="1800" i="0" dirty="0">
                <a:solidFill>
                  <a:srgbClr val="000000"/>
                </a:solidFill>
                <a:effectLst/>
                <a:latin typeface="Calibri" panose="020F0502020204030204" pitchFamily="34" charset="0"/>
                <a:cs typeface="Calibri" panose="020F0502020204030204" pitchFamily="34" charset="0"/>
              </a:rPr>
              <a:t>facile </a:t>
            </a:r>
            <a:r>
              <a:rPr lang="it-IT" sz="1800" b="0" i="0" dirty="0">
                <a:solidFill>
                  <a:srgbClr val="000000"/>
                </a:solidFill>
                <a:effectLst/>
                <a:latin typeface="Calibri" panose="020F0502020204030204" pitchFamily="34" charset="0"/>
                <a:cs typeface="Calibri" panose="020F0502020204030204" pitchFamily="34" charset="0"/>
              </a:rPr>
              <a:t>da usare e con opzioni di utilizzo pressocché illimitate. </a:t>
            </a: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685800" lvl="1" algn="just">
              <a:buFont typeface="Wingdings" panose="05000000000000000000" pitchFamily="2" charset="2"/>
              <a:buChar char="ü"/>
            </a:pPr>
            <a:r>
              <a:rPr lang="it-IT" sz="1800" b="0" i="0" dirty="0">
                <a:solidFill>
                  <a:srgbClr val="000000"/>
                </a:solidFill>
                <a:effectLst/>
                <a:latin typeface="Calibri" panose="020F0502020204030204" pitchFamily="34" charset="0"/>
                <a:cs typeface="Calibri" panose="020F0502020204030204" pitchFamily="34" charset="0"/>
              </a:rPr>
              <a:t>Gli studenti fin dai primi anni della scuola elementare possono utilizzare questa app per produrre e pubblicare i propri semplici libri o fumetti con immagini, video e audio.</a:t>
            </a:r>
          </a:p>
          <a:p>
            <a:pPr marL="400050" lvl="1" indent="0" algn="just">
              <a:buNone/>
            </a:pPr>
            <a:r>
              <a:rPr lang="it-IT" sz="2000" b="1" dirty="0">
                <a:solidFill>
                  <a:schemeClr val="accent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Come funziona?</a:t>
            </a:r>
            <a:endPar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685800" lvl="1" algn="just">
              <a:buFont typeface="Wingdings" panose="05000000000000000000" pitchFamily="2" charset="2"/>
              <a:buChar char="ü"/>
            </a:pPr>
            <a:r>
              <a:rPr lang="it-IT" sz="1800" b="0" i="0" dirty="0">
                <a:solidFill>
                  <a:srgbClr val="000000"/>
                </a:solidFill>
                <a:effectLst/>
                <a:latin typeface="Calibri" panose="020F0502020204030204" pitchFamily="34" charset="0"/>
                <a:cs typeface="Calibri" panose="020F0502020204030204" pitchFamily="34" charset="0"/>
              </a:rPr>
              <a:t>Gli studenti si uniscono alla libreria dell’insegnante utilizzando un codice.</a:t>
            </a:r>
          </a:p>
          <a:p>
            <a:pPr marL="685800" lvl="1" algn="just">
              <a:buFont typeface="Wingdings" panose="05000000000000000000" pitchFamily="2" charset="2"/>
              <a:buChar char="ü"/>
            </a:pPr>
            <a:r>
              <a:rPr lang="it-IT" sz="1800" b="0" i="0" dirty="0">
                <a:solidFill>
                  <a:srgbClr val="000000"/>
                </a:solidFill>
                <a:effectLst/>
                <a:latin typeface="Calibri" panose="020F0502020204030204" pitchFamily="34" charset="0"/>
                <a:cs typeface="Calibri" panose="020F0502020204030204" pitchFamily="34" charset="0"/>
              </a:rPr>
              <a:t>Dopodiché, toccando il “</a:t>
            </a:r>
            <a:r>
              <a:rPr lang="it-IT" sz="1800" b="0" i="1" dirty="0">
                <a:solidFill>
                  <a:srgbClr val="000000"/>
                </a:solidFill>
                <a:effectLst/>
                <a:latin typeface="Calibri" panose="020F0502020204030204" pitchFamily="34" charset="0"/>
                <a:cs typeface="Calibri" panose="020F0502020204030204" pitchFamily="34" charset="0"/>
              </a:rPr>
              <a:t>segno più</a:t>
            </a:r>
            <a:r>
              <a:rPr lang="it-IT" sz="1800" b="0" i="0" dirty="0">
                <a:solidFill>
                  <a:srgbClr val="000000"/>
                </a:solidFill>
                <a:effectLst/>
                <a:latin typeface="Calibri" panose="020F0502020204030204" pitchFamily="34" charset="0"/>
                <a:cs typeface="Calibri" panose="020F0502020204030204" pitchFamily="34" charset="0"/>
              </a:rPr>
              <a:t>” o l'icona “</a:t>
            </a:r>
            <a:r>
              <a:rPr lang="it-IT" sz="1800" b="0" i="1" dirty="0">
                <a:solidFill>
                  <a:srgbClr val="000000"/>
                </a:solidFill>
                <a:effectLst/>
                <a:latin typeface="Calibri" panose="020F0502020204030204" pitchFamily="34" charset="0"/>
                <a:cs typeface="Calibri" panose="020F0502020204030204" pitchFamily="34" charset="0"/>
              </a:rPr>
              <a:t>Nuovo libro</a:t>
            </a:r>
            <a:r>
              <a:rPr lang="it-IT" sz="1800" b="0" i="0" dirty="0">
                <a:solidFill>
                  <a:srgbClr val="000000"/>
                </a:solidFill>
                <a:effectLst/>
                <a:latin typeface="Calibri" panose="020F0502020204030204" pitchFamily="34" charset="0"/>
                <a:cs typeface="Calibri" panose="020F0502020204030204" pitchFamily="34" charset="0"/>
              </a:rPr>
              <a:t>” nella schermata principale, scelgono una forma di libro, quindi toccano l'icona più per aggiungere foto, video e parole digitate alla copertina, alla prima pagina e così via. </a:t>
            </a:r>
          </a:p>
          <a:p>
            <a:pPr marL="685800" lvl="1" algn="just">
              <a:buFont typeface="Wingdings" panose="05000000000000000000" pitchFamily="2" charset="2"/>
              <a:buChar char="ü"/>
            </a:pPr>
            <a:r>
              <a:rPr lang="it-IT" sz="1800" b="0" i="0" dirty="0">
                <a:solidFill>
                  <a:srgbClr val="000000"/>
                </a:solidFill>
                <a:effectLst/>
                <a:latin typeface="Calibri" panose="020F0502020204030204" pitchFamily="34" charset="0"/>
                <a:cs typeface="Calibri" panose="020F0502020204030204" pitchFamily="34" charset="0"/>
              </a:rPr>
              <a:t>Inoltre, la creazione di libri consente agli studenti di utilizzare il </a:t>
            </a:r>
            <a:r>
              <a:rPr lang="it-IT" sz="1800" b="1" i="0" dirty="0">
                <a:solidFill>
                  <a:srgbClr val="000000"/>
                </a:solidFill>
                <a:effectLst/>
                <a:latin typeface="Calibri" panose="020F0502020204030204" pitchFamily="34" charset="0"/>
                <a:cs typeface="Calibri" panose="020F0502020204030204" pitchFamily="34" charset="0"/>
              </a:rPr>
              <a:t>pensiero critico</a:t>
            </a:r>
            <a:r>
              <a:rPr lang="it-IT" sz="1800" b="0" i="0" dirty="0">
                <a:solidFill>
                  <a:srgbClr val="000000"/>
                </a:solidFill>
                <a:effectLst/>
                <a:latin typeface="Calibri" panose="020F0502020204030204" pitchFamily="34" charset="0"/>
                <a:cs typeface="Calibri" panose="020F0502020204030204" pitchFamily="34" charset="0"/>
              </a:rPr>
              <a:t> e le </a:t>
            </a:r>
            <a:r>
              <a:rPr lang="it-IT" sz="1800" b="1" i="0" dirty="0">
                <a:solidFill>
                  <a:srgbClr val="000000"/>
                </a:solidFill>
                <a:effectLst/>
                <a:latin typeface="Calibri" panose="020F0502020204030204" pitchFamily="34" charset="0"/>
                <a:cs typeface="Calibri" panose="020F0502020204030204" pitchFamily="34" charset="0"/>
              </a:rPr>
              <a:t>capacità organizzative</a:t>
            </a:r>
            <a:r>
              <a:rPr lang="it-IT" sz="1800" b="0" i="0" dirty="0">
                <a:solidFill>
                  <a:srgbClr val="000000"/>
                </a:solidFill>
                <a:effectLst/>
                <a:latin typeface="Calibri" panose="020F0502020204030204" pitchFamily="34" charset="0"/>
                <a:cs typeface="Calibri" panose="020F0502020204030204" pitchFamily="34" charset="0"/>
              </a:rPr>
              <a:t> mentre si confrontano, pianificano e </a:t>
            </a:r>
            <a:r>
              <a:rPr lang="it-IT" sz="1800" b="1" i="0" dirty="0">
                <a:solidFill>
                  <a:srgbClr val="000000"/>
                </a:solidFill>
                <a:effectLst/>
                <a:latin typeface="Calibri" panose="020F0502020204030204" pitchFamily="34" charset="0"/>
                <a:cs typeface="Calibri" panose="020F0502020204030204" pitchFamily="34" charset="0"/>
              </a:rPr>
              <a:t>prendono decisioni</a:t>
            </a:r>
            <a:r>
              <a:rPr lang="it-IT" sz="1800" b="0" i="0" dirty="0">
                <a:solidFill>
                  <a:srgbClr val="000000"/>
                </a:solidFill>
                <a:effectLst/>
                <a:latin typeface="Calibri" panose="020F0502020204030204" pitchFamily="34" charset="0"/>
                <a:cs typeface="Calibri" panose="020F0502020204030204" pitchFamily="34" charset="0"/>
              </a:rPr>
              <a:t> creative sui loro libri.</a:t>
            </a:r>
          </a:p>
        </p:txBody>
      </p:sp>
      <p:sp>
        <p:nvSpPr>
          <p:cNvPr id="4" name="Segnaposto numero diapositiva 3">
            <a:extLst>
              <a:ext uri="{FF2B5EF4-FFF2-40B4-BE49-F238E27FC236}">
                <a16:creationId xmlns:a16="http://schemas.microsoft.com/office/drawing/2014/main" id="{5AF9AA36-BB06-41DD-A8AE-6F882D939345}"/>
              </a:ext>
            </a:extLst>
          </p:cNvPr>
          <p:cNvSpPr>
            <a:spLocks noGrp="1"/>
          </p:cNvSpPr>
          <p:nvPr>
            <p:ph type="sldNum" sz="quarter" idx="12"/>
          </p:nvPr>
        </p:nvSpPr>
        <p:spPr/>
        <p:txBody>
          <a:bodyPr/>
          <a:lstStyle/>
          <a:p>
            <a:fld id="{D446B053-895E-46E3-A118-478DDA93305E}" type="slidenum">
              <a:rPr lang="it-IT" smtClean="0"/>
              <a:t>24</a:t>
            </a:fld>
            <a:endParaRPr lang="it-IT"/>
          </a:p>
        </p:txBody>
      </p:sp>
    </p:spTree>
    <p:extLst>
      <p:ext uri="{BB962C8B-B14F-4D97-AF65-F5344CB8AC3E}">
        <p14:creationId xmlns:p14="http://schemas.microsoft.com/office/powerpoint/2010/main" val="2702636331"/>
      </p:ext>
    </p:extLst>
  </p:cSld>
  <p:clrMapOvr>
    <a:masterClrMapping/>
  </p:clrMapOvr>
  <mc:AlternateContent xmlns:mc="http://schemas.openxmlformats.org/markup-compatibility/2006">
    <mc:Choice xmlns:p14="http://schemas.microsoft.com/office/powerpoint/2010/main" Requires="p14">
      <p:transition spd="slow" p14:dur="1250" advClick="0" advTm="10000">
        <p14:switch dir="r"/>
      </p:transition>
    </mc:Choice>
    <mc:Fallback>
      <p:transition spd="slow"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5" name="Google Shape;75;p14">
            <a:extLst>
              <a:ext uri="{FF2B5EF4-FFF2-40B4-BE49-F238E27FC236}">
                <a16:creationId xmlns:a16="http://schemas.microsoft.com/office/drawing/2014/main" id="{6125A19F-448D-478D-AC97-9E890C18BA68}"/>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09-04-2022</a:t>
            </a:r>
          </a:p>
        </p:txBody>
      </p:sp>
      <p:pic>
        <p:nvPicPr>
          <p:cNvPr id="3" name="Immagine 2" descr="Immagine che contiene persona, sedendo, interni, ragazza&#10;&#10;Descrizione generata automaticamente">
            <a:extLst>
              <a:ext uri="{FF2B5EF4-FFF2-40B4-BE49-F238E27FC236}">
                <a16:creationId xmlns:a16="http://schemas.microsoft.com/office/drawing/2014/main" id="{D86DC7B9-A70C-4DB4-9572-16E2C0564D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568" y="1323566"/>
            <a:ext cx="3437060" cy="2578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magine 5" descr="Immagine che contiene testo, persona, interni, giocando&#10;&#10;Descrizione generata automaticamente">
            <a:extLst>
              <a:ext uri="{FF2B5EF4-FFF2-40B4-BE49-F238E27FC236}">
                <a16:creationId xmlns:a16="http://schemas.microsoft.com/office/drawing/2014/main" id="{6266B006-460A-4EA9-B9B2-C71C1BE6C1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568" y="4111911"/>
            <a:ext cx="3437060" cy="2578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magine 8" descr="Immagine che contiene persona&#10;&#10;Descrizione generata automaticamente">
            <a:extLst>
              <a:ext uri="{FF2B5EF4-FFF2-40B4-BE49-F238E27FC236}">
                <a16:creationId xmlns:a16="http://schemas.microsoft.com/office/drawing/2014/main" id="{5ACDCA3A-D38A-4C83-946C-9091585E5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8259" y="4103666"/>
            <a:ext cx="3437060" cy="2578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Immagine 11" descr="Immagine che contiene testo, interni&#10;&#10;Descrizione generata automaticamente">
            <a:extLst>
              <a:ext uri="{FF2B5EF4-FFF2-40B4-BE49-F238E27FC236}">
                <a16:creationId xmlns:a16="http://schemas.microsoft.com/office/drawing/2014/main" id="{9E511A87-59CD-4BF5-AB90-3AA2FBEAE3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147706" y="1635468"/>
            <a:ext cx="2578166" cy="1933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magine 13" descr="Immagine che contiene persona, pavimento&#10;&#10;Descrizione generata automaticamente">
            <a:extLst>
              <a:ext uri="{FF2B5EF4-FFF2-40B4-BE49-F238E27FC236}">
                <a16:creationId xmlns:a16="http://schemas.microsoft.com/office/drawing/2014/main" id="{24E5C154-ABB1-4226-BA62-D691AC694B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2950" y="4111911"/>
            <a:ext cx="3437060" cy="2578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Immagine 17" descr="Immagine che contiene testo, ragazzo, interni, persona&#10;&#10;Descrizione generata automaticamente">
            <a:extLst>
              <a:ext uri="{FF2B5EF4-FFF2-40B4-BE49-F238E27FC236}">
                <a16:creationId xmlns:a16="http://schemas.microsoft.com/office/drawing/2014/main" id="{BA0B5A0A-5E95-4878-803D-009EF413EF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1960" y="1305092"/>
            <a:ext cx="3448050" cy="2586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Segnaposto numero diapositiva 18">
            <a:extLst>
              <a:ext uri="{FF2B5EF4-FFF2-40B4-BE49-F238E27FC236}">
                <a16:creationId xmlns:a16="http://schemas.microsoft.com/office/drawing/2014/main" id="{CC418CAF-3541-4851-9A84-6F6459D09603}"/>
              </a:ext>
            </a:extLst>
          </p:cNvPr>
          <p:cNvSpPr>
            <a:spLocks noGrp="1"/>
          </p:cNvSpPr>
          <p:nvPr>
            <p:ph type="sldNum" sz="quarter" idx="12"/>
          </p:nvPr>
        </p:nvSpPr>
        <p:spPr/>
        <p:txBody>
          <a:bodyPr/>
          <a:lstStyle/>
          <a:p>
            <a:fld id="{D446B053-895E-46E3-A118-478DDA93305E}" type="slidenum">
              <a:rPr lang="it-IT" smtClean="0"/>
              <a:t>25</a:t>
            </a:fld>
            <a:endParaRPr lang="it-IT"/>
          </a:p>
        </p:txBody>
      </p:sp>
    </p:spTree>
    <p:extLst>
      <p:ext uri="{BB962C8B-B14F-4D97-AF65-F5344CB8AC3E}">
        <p14:creationId xmlns:p14="http://schemas.microsoft.com/office/powerpoint/2010/main" val="3358565754"/>
      </p:ext>
    </p:extLst>
  </p:cSld>
  <p:clrMapOvr>
    <a:masterClrMapping/>
  </p:clrMapOvr>
  <mc:AlternateContent xmlns:mc="http://schemas.openxmlformats.org/markup-compatibility/2006">
    <mc:Choice xmlns:p14="http://schemas.microsoft.com/office/powerpoint/2010/main" Requires="p14">
      <p:transition spd="slow" p14:dur="1250" advClick="0" advTm="7000">
        <p14:switch dir="r"/>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8" name="Google Shape;76;p14">
            <a:extLst>
              <a:ext uri="{FF2B5EF4-FFF2-40B4-BE49-F238E27FC236}">
                <a16:creationId xmlns:a16="http://schemas.microsoft.com/office/drawing/2014/main" id="{8C584E7C-38C3-47DE-9CDC-A3973422FB3C}"/>
              </a:ext>
            </a:extLst>
          </p:cNvPr>
          <p:cNvGrpSpPr/>
          <p:nvPr/>
        </p:nvGrpSpPr>
        <p:grpSpPr>
          <a:xfrm>
            <a:off x="993016" y="1790033"/>
            <a:ext cx="3577733" cy="4403600"/>
            <a:chOff x="431825" y="1342525"/>
            <a:chExt cx="2683300" cy="3302700"/>
          </a:xfrm>
          <a:noFill/>
        </p:grpSpPr>
        <p:sp>
          <p:nvSpPr>
            <p:cNvPr id="29" name="Google Shape;77;p14">
              <a:extLst>
                <a:ext uri="{FF2B5EF4-FFF2-40B4-BE49-F238E27FC236}">
                  <a16:creationId xmlns:a16="http://schemas.microsoft.com/office/drawing/2014/main" id="{A99F47AC-1100-421B-87C8-46BD71A5DF80}"/>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0" name="Google Shape;78;p14">
              <a:extLst>
                <a:ext uri="{FF2B5EF4-FFF2-40B4-BE49-F238E27FC236}">
                  <a16:creationId xmlns:a16="http://schemas.microsoft.com/office/drawing/2014/main" id="{E3C2951C-4F8B-497B-B939-D2372A7FD9E6}"/>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1" name="Google Shape;79;p14">
            <a:extLst>
              <a:ext uri="{FF2B5EF4-FFF2-40B4-BE49-F238E27FC236}">
                <a16:creationId xmlns:a16="http://schemas.microsoft.com/office/drawing/2014/main" id="{BF7CB6A6-DDB9-4552-944B-97222350D12F}"/>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1</a:t>
            </a:r>
          </a:p>
        </p:txBody>
      </p:sp>
      <p:cxnSp>
        <p:nvCxnSpPr>
          <p:cNvPr id="32" name="Google Shape;80;p14">
            <a:extLst>
              <a:ext uri="{FF2B5EF4-FFF2-40B4-BE49-F238E27FC236}">
                <a16:creationId xmlns:a16="http://schemas.microsoft.com/office/drawing/2014/main" id="{69957563-C1C4-43B5-9485-A0CE84D8650A}"/>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3" name="Google Shape;81;p14">
            <a:extLst>
              <a:ext uri="{FF2B5EF4-FFF2-40B4-BE49-F238E27FC236}">
                <a16:creationId xmlns:a16="http://schemas.microsoft.com/office/drawing/2014/main" id="{DF51AE26-A985-41AC-B50E-8DC1871150A4}"/>
              </a:ext>
            </a:extLst>
          </p:cNvPr>
          <p:cNvSpPr txBox="1">
            <a:spLocks/>
          </p:cNvSpPr>
          <p:nvPr/>
        </p:nvSpPr>
        <p:spPr>
          <a:xfrm>
            <a:off x="1094749"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00" dirty="0">
              <a:latin typeface="Lato"/>
              <a:ea typeface="Lato"/>
              <a:cs typeface="Lato"/>
              <a:sym typeface="Lato"/>
            </a:endParaRPr>
          </a:p>
        </p:txBody>
      </p:sp>
      <p:grpSp>
        <p:nvGrpSpPr>
          <p:cNvPr id="34" name="Google Shape;82;p14">
            <a:extLst>
              <a:ext uri="{FF2B5EF4-FFF2-40B4-BE49-F238E27FC236}">
                <a16:creationId xmlns:a16="http://schemas.microsoft.com/office/drawing/2014/main" id="{354FA30C-4FC3-4914-8134-9CC18E6BE603}"/>
              </a:ext>
            </a:extLst>
          </p:cNvPr>
          <p:cNvGrpSpPr/>
          <p:nvPr/>
        </p:nvGrpSpPr>
        <p:grpSpPr>
          <a:xfrm>
            <a:off x="4712983" y="1790033"/>
            <a:ext cx="3564005" cy="4403600"/>
            <a:chOff x="3221800" y="1342525"/>
            <a:chExt cx="2673004" cy="3302700"/>
          </a:xfrm>
          <a:noFill/>
        </p:grpSpPr>
        <p:sp>
          <p:nvSpPr>
            <p:cNvPr id="35" name="Google Shape;83;p14">
              <a:extLst>
                <a:ext uri="{FF2B5EF4-FFF2-40B4-BE49-F238E27FC236}">
                  <a16:creationId xmlns:a16="http://schemas.microsoft.com/office/drawing/2014/main" id="{5CD79086-3BF7-425F-B517-644D8160428B}"/>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6" name="Google Shape;84;p14">
              <a:extLst>
                <a:ext uri="{FF2B5EF4-FFF2-40B4-BE49-F238E27FC236}">
                  <a16:creationId xmlns:a16="http://schemas.microsoft.com/office/drawing/2014/main" id="{49B7CBC6-FC4B-42D5-A759-A850E35200A7}"/>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7" name="Google Shape;85;p14">
            <a:extLst>
              <a:ext uri="{FF2B5EF4-FFF2-40B4-BE49-F238E27FC236}">
                <a16:creationId xmlns:a16="http://schemas.microsoft.com/office/drawing/2014/main" id="{B3C38E6D-EF9A-4DD0-AB51-A1F779A9AE5A}"/>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2</a:t>
            </a:r>
          </a:p>
        </p:txBody>
      </p:sp>
      <p:cxnSp>
        <p:nvCxnSpPr>
          <p:cNvPr id="38" name="Google Shape;86;p14">
            <a:extLst>
              <a:ext uri="{FF2B5EF4-FFF2-40B4-BE49-F238E27FC236}">
                <a16:creationId xmlns:a16="http://schemas.microsoft.com/office/drawing/2014/main" id="{FA0F53ED-6C5F-485C-97D7-043D58C47EAC}"/>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39" name="Google Shape;87;p14">
            <a:extLst>
              <a:ext uri="{FF2B5EF4-FFF2-40B4-BE49-F238E27FC236}">
                <a16:creationId xmlns:a16="http://schemas.microsoft.com/office/drawing/2014/main" id="{B4A50661-391C-4DEC-BEDA-78FBD624C576}"/>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None/>
            </a:pPr>
            <a:endParaRPr lang="it-IT" sz="2000" dirty="0">
              <a:solidFill>
                <a:schemeClr val="accent1"/>
              </a:solidFill>
              <a:latin typeface="Lato"/>
              <a:ea typeface="Lato"/>
              <a:cs typeface="Lato"/>
              <a:sym typeface="Lato"/>
            </a:endParaRPr>
          </a:p>
        </p:txBody>
      </p:sp>
      <p:grpSp>
        <p:nvGrpSpPr>
          <p:cNvPr id="40" name="Google Shape;88;p14">
            <a:extLst>
              <a:ext uri="{FF2B5EF4-FFF2-40B4-BE49-F238E27FC236}">
                <a16:creationId xmlns:a16="http://schemas.microsoft.com/office/drawing/2014/main" id="{975DCB9A-6E73-492D-85ED-85E2C70B43FC}"/>
              </a:ext>
            </a:extLst>
          </p:cNvPr>
          <p:cNvGrpSpPr/>
          <p:nvPr/>
        </p:nvGrpSpPr>
        <p:grpSpPr>
          <a:xfrm>
            <a:off x="8426749" y="1790033"/>
            <a:ext cx="3564000" cy="4403600"/>
            <a:chOff x="6007125" y="1342525"/>
            <a:chExt cx="2673000" cy="3302700"/>
          </a:xfrm>
          <a:noFill/>
        </p:grpSpPr>
        <p:sp>
          <p:nvSpPr>
            <p:cNvPr id="41" name="Google Shape;89;p14">
              <a:extLst>
                <a:ext uri="{FF2B5EF4-FFF2-40B4-BE49-F238E27FC236}">
                  <a16:creationId xmlns:a16="http://schemas.microsoft.com/office/drawing/2014/main" id="{CB38DBAE-06A1-485C-8F2D-D65603FD4935}"/>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2" name="Google Shape;90;p14">
              <a:extLst>
                <a:ext uri="{FF2B5EF4-FFF2-40B4-BE49-F238E27FC236}">
                  <a16:creationId xmlns:a16="http://schemas.microsoft.com/office/drawing/2014/main" id="{A7F6C3C3-6AF0-4B4C-A6B0-423090057C28}"/>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3" name="Google Shape;91;p14">
            <a:extLst>
              <a:ext uri="{FF2B5EF4-FFF2-40B4-BE49-F238E27FC236}">
                <a16:creationId xmlns:a16="http://schemas.microsoft.com/office/drawing/2014/main" id="{DF304891-4715-4604-A921-89234CEAFDC9}"/>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3</a:t>
            </a:r>
          </a:p>
        </p:txBody>
      </p:sp>
      <p:sp>
        <p:nvSpPr>
          <p:cNvPr id="45" name="Google Shape;93;p14">
            <a:extLst>
              <a:ext uri="{FF2B5EF4-FFF2-40B4-BE49-F238E27FC236}">
                <a16:creationId xmlns:a16="http://schemas.microsoft.com/office/drawing/2014/main" id="{8A57FDED-C526-4334-8222-9103B37C2A19}"/>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6" name="Google Shape;94;p14">
            <a:extLst>
              <a:ext uri="{FF2B5EF4-FFF2-40B4-BE49-F238E27FC236}">
                <a16:creationId xmlns:a16="http://schemas.microsoft.com/office/drawing/2014/main" id="{73D145D7-DB65-4F00-92B0-EC156FC5C8DF}"/>
              </a:ext>
            </a:extLst>
          </p:cNvPr>
          <p:cNvSpPr txBox="1"/>
          <p:nvPr/>
        </p:nvSpPr>
        <p:spPr>
          <a:xfrm>
            <a:off x="1723053" y="1789999"/>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VISITA ALLA GALLERIA DI MATEMATICA </a:t>
            </a:r>
            <a:endParaRPr lang="it-IT" sz="2000" b="1" dirty="0">
              <a:solidFill>
                <a:schemeClr val="dk2"/>
              </a:solidFill>
              <a:latin typeface="Lato"/>
              <a:ea typeface="Lato"/>
              <a:cs typeface="Lato"/>
              <a:sym typeface="Lato"/>
            </a:endParaRPr>
          </a:p>
        </p:txBody>
      </p:sp>
      <p:sp>
        <p:nvSpPr>
          <p:cNvPr id="47" name="Google Shape;95;p14">
            <a:extLst>
              <a:ext uri="{FF2B5EF4-FFF2-40B4-BE49-F238E27FC236}">
                <a16:creationId xmlns:a16="http://schemas.microsoft.com/office/drawing/2014/main" id="{648076A0-D514-47E2-9047-90134BF89E4B}"/>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VISITA ALLA GALLERIA DI STORIA NATURALE</a:t>
            </a:r>
          </a:p>
        </p:txBody>
      </p:sp>
      <p:sp>
        <p:nvSpPr>
          <p:cNvPr id="48" name="Google Shape;96;p14">
            <a:extLst>
              <a:ext uri="{FF2B5EF4-FFF2-40B4-BE49-F238E27FC236}">
                <a16:creationId xmlns:a16="http://schemas.microsoft.com/office/drawing/2014/main" id="{D818ED7E-1652-4F2C-987C-EEA59C965383}"/>
              </a:ext>
            </a:extLst>
          </p:cNvPr>
          <p:cNvSpPr txBox="1"/>
          <p:nvPr/>
        </p:nvSpPr>
        <p:spPr>
          <a:xfrm>
            <a:off x="9088481" y="1790033"/>
            <a:ext cx="2902265"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BRAINSTORMING</a:t>
            </a:r>
          </a:p>
        </p:txBody>
      </p:sp>
      <p:sp>
        <p:nvSpPr>
          <p:cNvPr id="49" name="Google Shape;75;p14">
            <a:extLst>
              <a:ext uri="{FF2B5EF4-FFF2-40B4-BE49-F238E27FC236}">
                <a16:creationId xmlns:a16="http://schemas.microsoft.com/office/drawing/2014/main" id="{719953F5-87D9-4327-B15F-B3AAA5DEC2DD}"/>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23-04-2022</a:t>
            </a:r>
          </a:p>
        </p:txBody>
      </p:sp>
      <p:cxnSp>
        <p:nvCxnSpPr>
          <p:cNvPr id="26" name="Google Shape;86;p14">
            <a:extLst>
              <a:ext uri="{FF2B5EF4-FFF2-40B4-BE49-F238E27FC236}">
                <a16:creationId xmlns:a16="http://schemas.microsoft.com/office/drawing/2014/main" id="{C877E07F-B37A-4D05-B255-E9D7DBC693C7}"/>
              </a:ext>
            </a:extLst>
          </p:cNvPr>
          <p:cNvCxnSpPr/>
          <p:nvPr/>
        </p:nvCxnSpPr>
        <p:spPr>
          <a:xfrm>
            <a:off x="8934854" y="2019633"/>
            <a:ext cx="0" cy="638400"/>
          </a:xfrm>
          <a:prstGeom prst="straightConnector1">
            <a:avLst/>
          </a:prstGeom>
          <a:noFill/>
          <a:ln w="19050" cap="flat" cmpd="sng">
            <a:solidFill>
              <a:srgbClr val="C00000"/>
            </a:solidFill>
            <a:prstDash val="solid"/>
            <a:round/>
            <a:headEnd type="none" w="sm" len="sm"/>
            <a:tailEnd type="none" w="sm" len="sm"/>
          </a:ln>
        </p:spPr>
      </p:cxnSp>
      <p:pic>
        <p:nvPicPr>
          <p:cNvPr id="4098" name="Picture 2" descr="Pubblicazioni - CAMS - Centro di Ateneo per i Musei Scientifici">
            <a:extLst>
              <a:ext uri="{FF2B5EF4-FFF2-40B4-BE49-F238E27FC236}">
                <a16:creationId xmlns:a16="http://schemas.microsoft.com/office/drawing/2014/main" id="{BB63CD31-2891-47E8-819A-8C32A9D60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68" r="10989"/>
          <a:stretch/>
        </p:blipFill>
        <p:spPr bwMode="auto">
          <a:xfrm>
            <a:off x="1072474" y="3550133"/>
            <a:ext cx="3452979" cy="25750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CE2904C-9B8C-4D07-A5A7-EE44B30926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809"/>
          <a:stretch/>
        </p:blipFill>
        <p:spPr bwMode="auto">
          <a:xfrm>
            <a:off x="4855517" y="3489172"/>
            <a:ext cx="3257877" cy="2636424"/>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persona, interni, soffitto, persone&#10;&#10;Descrizione generata automaticamente">
            <a:extLst>
              <a:ext uri="{FF2B5EF4-FFF2-40B4-BE49-F238E27FC236}">
                <a16:creationId xmlns:a16="http://schemas.microsoft.com/office/drawing/2014/main" id="{7BA93840-4D08-4B07-8861-42F37591FE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6972" y="3489172"/>
            <a:ext cx="3514724" cy="2636423"/>
          </a:xfrm>
          <a:prstGeom prst="rect">
            <a:avLst/>
          </a:prstGeom>
        </p:spPr>
      </p:pic>
      <p:sp>
        <p:nvSpPr>
          <p:cNvPr id="7" name="Segnaposto numero diapositiva 6">
            <a:extLst>
              <a:ext uri="{FF2B5EF4-FFF2-40B4-BE49-F238E27FC236}">
                <a16:creationId xmlns:a16="http://schemas.microsoft.com/office/drawing/2014/main" id="{4338261B-46A3-4C07-9A28-E1F3882F4306}"/>
              </a:ext>
            </a:extLst>
          </p:cNvPr>
          <p:cNvSpPr>
            <a:spLocks noGrp="1"/>
          </p:cNvSpPr>
          <p:nvPr>
            <p:ph type="sldNum" sz="quarter" idx="12"/>
          </p:nvPr>
        </p:nvSpPr>
        <p:spPr/>
        <p:txBody>
          <a:bodyPr/>
          <a:lstStyle/>
          <a:p>
            <a:fld id="{D446B053-895E-46E3-A118-478DDA93305E}" type="slidenum">
              <a:rPr lang="it-IT" smtClean="0"/>
              <a:t>26</a:t>
            </a:fld>
            <a:endParaRPr lang="it-IT"/>
          </a:p>
        </p:txBody>
      </p:sp>
    </p:spTree>
    <p:extLst>
      <p:ext uri="{BB962C8B-B14F-4D97-AF65-F5344CB8AC3E}">
        <p14:creationId xmlns:p14="http://schemas.microsoft.com/office/powerpoint/2010/main" val="11363659"/>
      </p:ext>
    </p:extLst>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7BA6C2-2847-4EFB-933D-3D967FCB11FA}"/>
              </a:ext>
            </a:extLst>
          </p:cNvPr>
          <p:cNvSpPr>
            <a:spLocks noGrp="1"/>
          </p:cNvSpPr>
          <p:nvPr>
            <p:ph type="title"/>
          </p:nvPr>
        </p:nvSpPr>
        <p:spPr>
          <a:xfrm>
            <a:off x="2592925" y="624110"/>
            <a:ext cx="8911687" cy="686530"/>
          </a:xfrm>
        </p:spPr>
        <p:txBody>
          <a:bodyPr>
            <a:normAutofit fontScale="90000"/>
          </a:bodyPr>
          <a:lstStyle/>
          <a:p>
            <a:pPr>
              <a:spcBef>
                <a:spcPts val="0"/>
              </a:spcBef>
            </a:pPr>
            <a:r>
              <a:rPr lang="it-IT" sz="3600" b="1" i="1" dirty="0">
                <a:solidFill>
                  <a:schemeClr val="tx1"/>
                </a:solidFill>
              </a:rPr>
              <a:t>GALLERIA DI MATEMATICA 'Emanuela Ughi' dell’Università degli Studi di Perugia </a:t>
            </a:r>
            <a:endParaRPr lang="it-IT" dirty="0"/>
          </a:p>
        </p:txBody>
      </p:sp>
      <p:sp>
        <p:nvSpPr>
          <p:cNvPr id="4" name="Segnaposto numero diapositiva 3">
            <a:extLst>
              <a:ext uri="{FF2B5EF4-FFF2-40B4-BE49-F238E27FC236}">
                <a16:creationId xmlns:a16="http://schemas.microsoft.com/office/drawing/2014/main" id="{5AF9AA36-BB06-41DD-A8AE-6F882D939345}"/>
              </a:ext>
            </a:extLst>
          </p:cNvPr>
          <p:cNvSpPr>
            <a:spLocks noGrp="1"/>
          </p:cNvSpPr>
          <p:nvPr>
            <p:ph type="sldNum" sz="quarter" idx="12"/>
          </p:nvPr>
        </p:nvSpPr>
        <p:spPr/>
        <p:txBody>
          <a:bodyPr/>
          <a:lstStyle/>
          <a:p>
            <a:fld id="{D446B053-895E-46E3-A118-478DDA93305E}" type="slidenum">
              <a:rPr lang="it-IT" smtClean="0"/>
              <a:t>27</a:t>
            </a:fld>
            <a:endParaRPr lang="it-IT"/>
          </a:p>
        </p:txBody>
      </p:sp>
      <p:sp>
        <p:nvSpPr>
          <p:cNvPr id="5" name="Segnaposto contenuto 2">
            <a:extLst>
              <a:ext uri="{FF2B5EF4-FFF2-40B4-BE49-F238E27FC236}">
                <a16:creationId xmlns:a16="http://schemas.microsoft.com/office/drawing/2014/main" id="{0AE5A0E5-1BB4-4425-9C5D-2268D0DA6423}"/>
              </a:ext>
            </a:extLst>
          </p:cNvPr>
          <p:cNvSpPr txBox="1">
            <a:spLocks/>
          </p:cNvSpPr>
          <p:nvPr/>
        </p:nvSpPr>
        <p:spPr>
          <a:xfrm>
            <a:off x="1871465" y="2137492"/>
            <a:ext cx="9258563" cy="39215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685800" lvl="1" algn="just">
              <a:buFont typeface="Wingdings" panose="05000000000000000000" pitchFamily="2" charset="2"/>
              <a:buChar char="ü"/>
            </a:pPr>
            <a:r>
              <a:rPr lang="it-IT" sz="1700" b="1" i="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La Galleria di Matematica 'Emanuela Ughi' dell’Università degli Studi di Perugia </a:t>
            </a:r>
            <a:r>
              <a:rPr lang="it-IT" sz="1700" dirty="0">
                <a:solidFill>
                  <a:srgbClr val="000000"/>
                </a:solidFill>
                <a:latin typeface="Calibri" panose="020F0502020204030204" pitchFamily="34" charset="0"/>
                <a:ea typeface="Calibri" panose="020F0502020204030204" pitchFamily="34" charset="0"/>
              </a:rPr>
              <a:t>è ospitata nei locali al piano terra della Manifattura ex tabacchi della frazione Casalina nel Comune di Deruta.  </a:t>
            </a:r>
          </a:p>
          <a:p>
            <a:pPr marL="685800" lvl="1" algn="just">
              <a:buFont typeface="Wingdings" panose="05000000000000000000" pitchFamily="2" charset="2"/>
              <a:buChar char="ü"/>
            </a:pPr>
            <a:r>
              <a:rPr lang="it-IT" sz="1700" dirty="0">
                <a:solidFill>
                  <a:srgbClr val="000000"/>
                </a:solidFill>
                <a:latin typeface="Calibri" panose="020F0502020204030204" pitchFamily="34" charset="0"/>
                <a:ea typeface="Calibri" panose="020F0502020204030204" pitchFamily="34" charset="0"/>
              </a:rPr>
              <a:t>È nata a partire dal 1998 dal lavoro di ricerca in Didattica della Matematica della professoressa Emanuela Ughi, che ha dato vita a questa collezione per il desiderio di condividere la bellezza della matematica, dei suoi teoremi, delle forme geometriche. </a:t>
            </a:r>
          </a:p>
          <a:p>
            <a:pPr marL="685800" lvl="1" algn="just">
              <a:buFont typeface="Wingdings" panose="05000000000000000000" pitchFamily="2" charset="2"/>
              <a:buChar char="ü"/>
            </a:pPr>
            <a:r>
              <a:rPr lang="it-IT" sz="1700" dirty="0">
                <a:solidFill>
                  <a:srgbClr val="000000"/>
                </a:solidFill>
                <a:latin typeface="Calibri" panose="020F0502020204030204" pitchFamily="34" charset="0"/>
                <a:ea typeface="Calibri" panose="020F0502020204030204" pitchFamily="34" charset="0"/>
              </a:rPr>
              <a:t>All’interno della galleria sono stati raccolti puzzle, oggetti da smontare e da muovere, tutti realizzati in materiali poveri e talvolta anche in modo imperfetto, ma che riescono comunque a trasmettere un'idea o un teorema matematico.</a:t>
            </a:r>
          </a:p>
          <a:p>
            <a:pPr marL="685800" lvl="1" algn="just">
              <a:buFont typeface="Wingdings" panose="05000000000000000000" pitchFamily="2" charset="2"/>
              <a:buChar char="ü"/>
            </a:pPr>
            <a:r>
              <a:rPr lang="it-IT" sz="1700" dirty="0">
                <a:solidFill>
                  <a:srgbClr val="000000"/>
                </a:solidFill>
                <a:latin typeface="Calibri" panose="020F0502020204030204" pitchFamily="34" charset="0"/>
                <a:ea typeface="Calibri" panose="020F0502020204030204" pitchFamily="34" charset="0"/>
              </a:rPr>
              <a:t>Gli alunni hanno avuto la possibilità di avvicinarsi a idee, concetti, teoremi matematici, esplorando e manipolando tutti gli oggetti presenti nella galleria. </a:t>
            </a:r>
          </a:p>
          <a:p>
            <a:pPr marL="685800" lvl="1" algn="just">
              <a:buFont typeface="Wingdings" panose="05000000000000000000" pitchFamily="2" charset="2"/>
              <a:buChar char="ü"/>
            </a:pPr>
            <a:r>
              <a:rPr lang="it-IT" sz="1700" dirty="0">
                <a:solidFill>
                  <a:srgbClr val="000000"/>
                </a:solidFill>
                <a:latin typeface="Calibri" panose="020F0502020204030204" pitchFamily="34" charset="0"/>
                <a:ea typeface="Calibri" panose="020F0502020204030204" pitchFamily="34" charset="0"/>
              </a:rPr>
              <a:t>Tale approccio laboratoriale ha dato agli alunni la possibilità di  </a:t>
            </a:r>
            <a:r>
              <a:rPr lang="it-IT" sz="1700" b="1" dirty="0">
                <a:solidFill>
                  <a:srgbClr val="000000"/>
                </a:solidFill>
                <a:latin typeface="Calibri" panose="020F0502020204030204" pitchFamily="34" charset="0"/>
                <a:ea typeface="Calibri" panose="020F0502020204030204" pitchFamily="34" charset="0"/>
              </a:rPr>
              <a:t>“imparare facendo” </a:t>
            </a:r>
            <a:r>
              <a:rPr lang="it-IT" sz="1700" dirty="0">
                <a:solidFill>
                  <a:srgbClr val="000000"/>
                </a:solidFill>
                <a:latin typeface="Calibri" panose="020F0502020204030204" pitchFamily="34" charset="0"/>
                <a:ea typeface="Calibri" panose="020F0502020204030204" pitchFamily="34" charset="0"/>
              </a:rPr>
              <a:t>appropriandosi in modo profondo dei concetti matematici.</a:t>
            </a:r>
          </a:p>
        </p:txBody>
      </p:sp>
    </p:spTree>
    <p:extLst>
      <p:ext uri="{BB962C8B-B14F-4D97-AF65-F5344CB8AC3E}">
        <p14:creationId xmlns:p14="http://schemas.microsoft.com/office/powerpoint/2010/main" val="1358069251"/>
      </p:ext>
    </p:extLst>
  </p:cSld>
  <p:clrMapOvr>
    <a:masterClrMapping/>
  </p:clrMapOvr>
  <mc:AlternateContent xmlns:mc="http://schemas.openxmlformats.org/markup-compatibility/2006">
    <mc:Choice xmlns:p14="http://schemas.microsoft.com/office/powerpoint/2010/main" Requires="p14">
      <p:transition spd="slow" p14:dur="1250" advClick="0" advTm="15000">
        <p14:switch dir="r"/>
      </p:transition>
    </mc:Choice>
    <mc:Fallback>
      <p:transition spd="slow" advClick="0"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7" name="Immagine 46" descr="Immagine che contiene pavimento, interni, parete, dilegno&#10;&#10;Descrizione generata automaticamente">
            <a:extLst>
              <a:ext uri="{FF2B5EF4-FFF2-40B4-BE49-F238E27FC236}">
                <a16:creationId xmlns:a16="http://schemas.microsoft.com/office/drawing/2014/main" id="{001596F9-76CA-4FA0-A4D5-3B6DA5A878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086"/>
          <a:stretch/>
        </p:blipFill>
        <p:spPr>
          <a:xfrm flipH="1">
            <a:off x="10145322" y="827049"/>
            <a:ext cx="1798760" cy="2683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6" name="Immagine 45" descr="Immagine che contiene testo, interni&#10;&#10;Descrizione generata automaticamente">
            <a:extLst>
              <a:ext uri="{FF2B5EF4-FFF2-40B4-BE49-F238E27FC236}">
                <a16:creationId xmlns:a16="http://schemas.microsoft.com/office/drawing/2014/main" id="{420B4D3A-C6E7-440D-A1AC-7F8F5A39E5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46" b="11440"/>
          <a:stretch/>
        </p:blipFill>
        <p:spPr>
          <a:xfrm flipH="1">
            <a:off x="8431734" y="336198"/>
            <a:ext cx="1798758" cy="26834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magine 6" descr="Immagine che contiene testo, persona, interni, persone&#10;&#10;Descrizione generata automaticamente">
            <a:extLst>
              <a:ext uri="{FF2B5EF4-FFF2-40B4-BE49-F238E27FC236}">
                <a16:creationId xmlns:a16="http://schemas.microsoft.com/office/drawing/2014/main" id="{92B6E742-3FFD-49A2-A428-6C5162F211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45"/>
          <a:stretch/>
        </p:blipFill>
        <p:spPr>
          <a:xfrm>
            <a:off x="2215531" y="3911231"/>
            <a:ext cx="3847440" cy="2607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magine 9" descr="Immagine che contiene persona, interni&#10;&#10;Descrizione generata automaticamente">
            <a:extLst>
              <a:ext uri="{FF2B5EF4-FFF2-40B4-BE49-F238E27FC236}">
                <a16:creationId xmlns:a16="http://schemas.microsoft.com/office/drawing/2014/main" id="{FCBAD57E-03DC-41DB-AD09-697FED8FFA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944359" y="1140836"/>
            <a:ext cx="2885997" cy="2164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Immagine 15" descr="Immagine che contiene interni, persona&#10;&#10;Descrizione generata automaticamente">
            <a:extLst>
              <a:ext uri="{FF2B5EF4-FFF2-40B4-BE49-F238E27FC236}">
                <a16:creationId xmlns:a16="http://schemas.microsoft.com/office/drawing/2014/main" id="{8F052333-E3BE-43FB-BB3F-6E608CFFED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439263" y="3737547"/>
            <a:ext cx="2885996" cy="2164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 name="Immagine 29" descr="Immagine che contiene persona&#10;&#10;Descrizione generata automaticamente">
            <a:extLst>
              <a:ext uri="{FF2B5EF4-FFF2-40B4-BE49-F238E27FC236}">
                <a16:creationId xmlns:a16="http://schemas.microsoft.com/office/drawing/2014/main" id="{4D8CA839-7FB7-44F0-8ED7-0C90C493AC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13" y="4146126"/>
            <a:ext cx="3163217" cy="23727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4" name="Immagine 43" descr="Immagine che contiene interni, persona, figlio, piccolo&#10;&#10;Descrizione generata automaticamente">
            <a:extLst>
              <a:ext uri="{FF2B5EF4-FFF2-40B4-BE49-F238E27FC236}">
                <a16:creationId xmlns:a16="http://schemas.microsoft.com/office/drawing/2014/main" id="{77945FD9-77C4-45F9-B707-1598263FC0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4304"/>
          <a:stretch/>
        </p:blipFill>
        <p:spPr>
          <a:xfrm flipH="1">
            <a:off x="851227" y="1552604"/>
            <a:ext cx="1881354" cy="2866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9" name="Google Shape;75;p14">
            <a:extLst>
              <a:ext uri="{FF2B5EF4-FFF2-40B4-BE49-F238E27FC236}">
                <a16:creationId xmlns:a16="http://schemas.microsoft.com/office/drawing/2014/main" id="{AA4C2E78-5AFA-4485-BF52-6F734614F442}"/>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23-04-2022</a:t>
            </a:r>
          </a:p>
        </p:txBody>
      </p:sp>
      <p:pic>
        <p:nvPicPr>
          <p:cNvPr id="13" name="Immagine 12" descr="Immagine che contiene persona, interni&#10;&#10;Descrizione generata automaticamente">
            <a:extLst>
              <a:ext uri="{FF2B5EF4-FFF2-40B4-BE49-F238E27FC236}">
                <a16:creationId xmlns:a16="http://schemas.microsoft.com/office/drawing/2014/main" id="{ABB44E52-DA62-4D2B-B4B6-1C75614259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790855" y="1649513"/>
            <a:ext cx="2885996" cy="2164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egnaposto numero diapositiva 1">
            <a:extLst>
              <a:ext uri="{FF2B5EF4-FFF2-40B4-BE49-F238E27FC236}">
                <a16:creationId xmlns:a16="http://schemas.microsoft.com/office/drawing/2014/main" id="{40507A73-E514-4C57-ACAA-452F19BBBC96}"/>
              </a:ext>
            </a:extLst>
          </p:cNvPr>
          <p:cNvSpPr>
            <a:spLocks noGrp="1"/>
          </p:cNvSpPr>
          <p:nvPr>
            <p:ph type="sldNum" sz="quarter" idx="12"/>
          </p:nvPr>
        </p:nvSpPr>
        <p:spPr/>
        <p:txBody>
          <a:bodyPr/>
          <a:lstStyle/>
          <a:p>
            <a:fld id="{D446B053-895E-46E3-A118-478DDA93305E}" type="slidenum">
              <a:rPr lang="it-IT" smtClean="0"/>
              <a:t>28</a:t>
            </a:fld>
            <a:endParaRPr lang="it-IT"/>
          </a:p>
        </p:txBody>
      </p:sp>
    </p:spTree>
    <p:extLst>
      <p:ext uri="{BB962C8B-B14F-4D97-AF65-F5344CB8AC3E}">
        <p14:creationId xmlns:p14="http://schemas.microsoft.com/office/powerpoint/2010/main" val="3875445972"/>
      </p:ext>
    </p:extLst>
  </p:cSld>
  <p:clrMapOvr>
    <a:masterClrMapping/>
  </p:clrMapOvr>
  <mc:AlternateContent xmlns:mc="http://schemas.openxmlformats.org/markup-compatibility/2006">
    <mc:Choice xmlns:p14="http://schemas.microsoft.com/office/powerpoint/2010/main" Requires="p14">
      <p:transition spd="slow" p14:dur="1250" advClick="0" advTm="9000">
        <p14:switch dir="r"/>
      </p:transition>
    </mc:Choice>
    <mc:Fallback>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1000" fill="hold"/>
                                        <p:tgtEl>
                                          <p:spTgt spid="47"/>
                                        </p:tgtEl>
                                        <p:attrNameLst>
                                          <p:attrName>ppt_w</p:attrName>
                                        </p:attrNameLst>
                                      </p:cBhvr>
                                      <p:tavLst>
                                        <p:tav tm="0">
                                          <p:val>
                                            <p:fltVal val="0"/>
                                          </p:val>
                                        </p:tav>
                                        <p:tav tm="100000">
                                          <p:val>
                                            <p:strVal val="#ppt_w"/>
                                          </p:val>
                                        </p:tav>
                                      </p:tavLst>
                                    </p:anim>
                                    <p:anim calcmode="lin" valueType="num">
                                      <p:cBhvr>
                                        <p:cTn id="29" dur="1000" fill="hold"/>
                                        <p:tgtEl>
                                          <p:spTgt spid="47"/>
                                        </p:tgtEl>
                                        <p:attrNameLst>
                                          <p:attrName>ppt_h</p:attrName>
                                        </p:attrNameLst>
                                      </p:cBhvr>
                                      <p:tavLst>
                                        <p:tav tm="0">
                                          <p:val>
                                            <p:fltVal val="0"/>
                                          </p:val>
                                        </p:tav>
                                        <p:tav tm="100000">
                                          <p:val>
                                            <p:strVal val="#ppt_h"/>
                                          </p:val>
                                        </p:tav>
                                      </p:tavLst>
                                    </p:anim>
                                    <p:anim calcmode="lin" valueType="num">
                                      <p:cBhvr>
                                        <p:cTn id="30" dur="1000" fill="hold"/>
                                        <p:tgtEl>
                                          <p:spTgt spid="47"/>
                                        </p:tgtEl>
                                        <p:attrNameLst>
                                          <p:attrName>style.rotation</p:attrName>
                                        </p:attrNameLst>
                                      </p:cBhvr>
                                      <p:tavLst>
                                        <p:tav tm="0">
                                          <p:val>
                                            <p:fltVal val="90"/>
                                          </p:val>
                                        </p:tav>
                                        <p:tav tm="100000">
                                          <p:val>
                                            <p:fltVal val="0"/>
                                          </p:val>
                                        </p:tav>
                                      </p:tavLst>
                                    </p:anim>
                                    <p:animEffect transition="in" filter="fade">
                                      <p:cBhvr>
                                        <p:cTn id="31" dur="1000"/>
                                        <p:tgtEl>
                                          <p:spTgt spid="47"/>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1000" fill="hold"/>
                                        <p:tgtEl>
                                          <p:spTgt spid="46"/>
                                        </p:tgtEl>
                                        <p:attrNameLst>
                                          <p:attrName>ppt_w</p:attrName>
                                        </p:attrNameLst>
                                      </p:cBhvr>
                                      <p:tavLst>
                                        <p:tav tm="0">
                                          <p:val>
                                            <p:fltVal val="0"/>
                                          </p:val>
                                        </p:tav>
                                        <p:tav tm="100000">
                                          <p:val>
                                            <p:strVal val="#ppt_w"/>
                                          </p:val>
                                        </p:tav>
                                      </p:tavLst>
                                    </p:anim>
                                    <p:anim calcmode="lin" valueType="num">
                                      <p:cBhvr>
                                        <p:cTn id="36" dur="1000" fill="hold"/>
                                        <p:tgtEl>
                                          <p:spTgt spid="46"/>
                                        </p:tgtEl>
                                        <p:attrNameLst>
                                          <p:attrName>ppt_h</p:attrName>
                                        </p:attrNameLst>
                                      </p:cBhvr>
                                      <p:tavLst>
                                        <p:tav tm="0">
                                          <p:val>
                                            <p:fltVal val="0"/>
                                          </p:val>
                                        </p:tav>
                                        <p:tav tm="100000">
                                          <p:val>
                                            <p:strVal val="#ppt_h"/>
                                          </p:val>
                                        </p:tav>
                                      </p:tavLst>
                                    </p:anim>
                                    <p:anim calcmode="lin" valueType="num">
                                      <p:cBhvr>
                                        <p:cTn id="37" dur="1000" fill="hold"/>
                                        <p:tgtEl>
                                          <p:spTgt spid="46"/>
                                        </p:tgtEl>
                                        <p:attrNameLst>
                                          <p:attrName>style.rotation</p:attrName>
                                        </p:attrNameLst>
                                      </p:cBhvr>
                                      <p:tavLst>
                                        <p:tav tm="0">
                                          <p:val>
                                            <p:fltVal val="90"/>
                                          </p:val>
                                        </p:tav>
                                        <p:tav tm="100000">
                                          <p:val>
                                            <p:fltVal val="0"/>
                                          </p:val>
                                        </p:tav>
                                      </p:tavLst>
                                    </p:anim>
                                    <p:animEffect transition="in" filter="fade">
                                      <p:cBhvr>
                                        <p:cTn id="38" dur="1000"/>
                                        <p:tgtEl>
                                          <p:spTgt spid="46"/>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style.rotation</p:attrName>
                                        </p:attrNameLst>
                                      </p:cBhvr>
                                      <p:tavLst>
                                        <p:tav tm="0">
                                          <p:val>
                                            <p:fltVal val="90"/>
                                          </p:val>
                                        </p:tav>
                                        <p:tav tm="100000">
                                          <p:val>
                                            <p:fltVal val="0"/>
                                          </p:val>
                                        </p:tav>
                                      </p:tavLst>
                                    </p:anim>
                                    <p:animEffect transition="in" filter="fade">
                                      <p:cBhvr>
                                        <p:cTn id="52" dur="1000"/>
                                        <p:tgtEl>
                                          <p:spTgt spid="16"/>
                                        </p:tgtEl>
                                      </p:cBhvr>
                                    </p:animEffect>
                                  </p:childTnLst>
                                </p:cTn>
                              </p:par>
                            </p:childTnLst>
                          </p:cTn>
                        </p:par>
                        <p:par>
                          <p:cTn id="53" fill="hold">
                            <p:stCondLst>
                              <p:cond delay="7000"/>
                            </p:stCondLst>
                            <p:childTnLst>
                              <p:par>
                                <p:cTn id="54" presetID="31"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1000" fill="hold"/>
                                        <p:tgtEl>
                                          <p:spTgt spid="30"/>
                                        </p:tgtEl>
                                        <p:attrNameLst>
                                          <p:attrName>ppt_w</p:attrName>
                                        </p:attrNameLst>
                                      </p:cBhvr>
                                      <p:tavLst>
                                        <p:tav tm="0">
                                          <p:val>
                                            <p:fltVal val="0"/>
                                          </p:val>
                                        </p:tav>
                                        <p:tav tm="100000">
                                          <p:val>
                                            <p:strVal val="#ppt_w"/>
                                          </p:val>
                                        </p:tav>
                                      </p:tavLst>
                                    </p:anim>
                                    <p:anim calcmode="lin" valueType="num">
                                      <p:cBhvr>
                                        <p:cTn id="57" dur="1000" fill="hold"/>
                                        <p:tgtEl>
                                          <p:spTgt spid="30"/>
                                        </p:tgtEl>
                                        <p:attrNameLst>
                                          <p:attrName>ppt_h</p:attrName>
                                        </p:attrNameLst>
                                      </p:cBhvr>
                                      <p:tavLst>
                                        <p:tav tm="0">
                                          <p:val>
                                            <p:fltVal val="0"/>
                                          </p:val>
                                        </p:tav>
                                        <p:tav tm="100000">
                                          <p:val>
                                            <p:strVal val="#ppt_h"/>
                                          </p:val>
                                        </p:tav>
                                      </p:tavLst>
                                    </p:anim>
                                    <p:anim calcmode="lin" valueType="num">
                                      <p:cBhvr>
                                        <p:cTn id="58" dur="1000" fill="hold"/>
                                        <p:tgtEl>
                                          <p:spTgt spid="30"/>
                                        </p:tgtEl>
                                        <p:attrNameLst>
                                          <p:attrName>style.rotation</p:attrName>
                                        </p:attrNameLst>
                                      </p:cBhvr>
                                      <p:tavLst>
                                        <p:tav tm="0">
                                          <p:val>
                                            <p:fltVal val="90"/>
                                          </p:val>
                                        </p:tav>
                                        <p:tav tm="100000">
                                          <p:val>
                                            <p:fltVal val="0"/>
                                          </p:val>
                                        </p:tav>
                                      </p:tavLst>
                                    </p:anim>
                                    <p:animEffect transition="in" filter="fade">
                                      <p:cBhvr>
                                        <p:cTn id="5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24" name="Immagine 23" descr="Immagine che contiene interni, parete, persona&#10;&#10;Descrizione generata automaticamente">
            <a:extLst>
              <a:ext uri="{FF2B5EF4-FFF2-40B4-BE49-F238E27FC236}">
                <a16:creationId xmlns:a16="http://schemas.microsoft.com/office/drawing/2014/main" id="{CECD5FB6-6110-4376-9563-5B10B5417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826"/>
          <a:stretch/>
        </p:blipFill>
        <p:spPr>
          <a:xfrm rot="5400000">
            <a:off x="7604982" y="4111654"/>
            <a:ext cx="2717865" cy="2164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2" name="Immagine 41" descr="Immagine che contiene interni&#10;&#10;Descrizione generata automaticamente">
            <a:extLst>
              <a:ext uri="{FF2B5EF4-FFF2-40B4-BE49-F238E27FC236}">
                <a16:creationId xmlns:a16="http://schemas.microsoft.com/office/drawing/2014/main" id="{40CD82A3-A40B-44CB-8D69-83DAFD19EC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63575" y="3764915"/>
            <a:ext cx="1623373" cy="2885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3" name="Immagine 42" descr="Immagine che contiene pavimento, interni, persona, giocando&#10;&#10;Descrizione generata automaticamente">
            <a:extLst>
              <a:ext uri="{FF2B5EF4-FFF2-40B4-BE49-F238E27FC236}">
                <a16:creationId xmlns:a16="http://schemas.microsoft.com/office/drawing/2014/main" id="{1A34829F-6FB8-4BC0-B8EA-AD0021FA34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158"/>
          <a:stretch/>
        </p:blipFill>
        <p:spPr>
          <a:xfrm flipH="1">
            <a:off x="9837895" y="2304126"/>
            <a:ext cx="1959606" cy="2885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0" name="Immagine 39" descr="Immagine che contiene pavimento, interni, parete, persona&#10;&#10;Descrizione generata automaticamente">
            <a:extLst>
              <a:ext uri="{FF2B5EF4-FFF2-40B4-BE49-F238E27FC236}">
                <a16:creationId xmlns:a16="http://schemas.microsoft.com/office/drawing/2014/main" id="{6094FFA9-FAA0-433F-B258-910A6E3EE4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01"/>
          <a:stretch/>
        </p:blipFill>
        <p:spPr>
          <a:xfrm flipH="1">
            <a:off x="6644472" y="1224917"/>
            <a:ext cx="2002892" cy="2873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1" name="Immagine 40" descr="Immagine che contiene testo, pavimento, interni&#10;&#10;Descrizione generata automaticamente">
            <a:extLst>
              <a:ext uri="{FF2B5EF4-FFF2-40B4-BE49-F238E27FC236}">
                <a16:creationId xmlns:a16="http://schemas.microsoft.com/office/drawing/2014/main" id="{866A0100-BE92-4B8C-8058-704A2EDE1A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261" b="11335"/>
          <a:stretch/>
        </p:blipFill>
        <p:spPr>
          <a:xfrm flipH="1">
            <a:off x="818256" y="1731755"/>
            <a:ext cx="2074366" cy="28544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8" name="Immagine 37" descr="Immagine che contiene interni&#10;&#10;Descrizione generata automaticamente">
            <a:extLst>
              <a:ext uri="{FF2B5EF4-FFF2-40B4-BE49-F238E27FC236}">
                <a16:creationId xmlns:a16="http://schemas.microsoft.com/office/drawing/2014/main" id="{109A72C4-A297-43E8-947E-A4136D566E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612"/>
          <a:stretch/>
        </p:blipFill>
        <p:spPr>
          <a:xfrm flipH="1">
            <a:off x="3206532" y="1374828"/>
            <a:ext cx="1796256" cy="28544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Immagine 20" descr="Immagine che contiene interni&#10;&#10;Descrizione generata automaticamente">
            <a:extLst>
              <a:ext uri="{FF2B5EF4-FFF2-40B4-BE49-F238E27FC236}">
                <a16:creationId xmlns:a16="http://schemas.microsoft.com/office/drawing/2014/main" id="{72D6E8D5-D7FB-40B4-A38C-8AF66762A01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823"/>
          <a:stretch/>
        </p:blipFill>
        <p:spPr>
          <a:xfrm rot="5400000">
            <a:off x="8188738" y="579636"/>
            <a:ext cx="2689083" cy="21648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8" name="Immagine 47" descr="Immagine che contiene interni, pavimento, tavolo, parete&#10;&#10;Descrizione generata automaticamente">
            <a:extLst>
              <a:ext uri="{FF2B5EF4-FFF2-40B4-BE49-F238E27FC236}">
                <a16:creationId xmlns:a16="http://schemas.microsoft.com/office/drawing/2014/main" id="{C65ED496-286F-4BEA-9A4D-D8ADBF2B1A9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761" b="23890"/>
          <a:stretch/>
        </p:blipFill>
        <p:spPr>
          <a:xfrm>
            <a:off x="1553429" y="3862838"/>
            <a:ext cx="2120861" cy="26901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9" name="Google Shape;75;p14">
            <a:extLst>
              <a:ext uri="{FF2B5EF4-FFF2-40B4-BE49-F238E27FC236}">
                <a16:creationId xmlns:a16="http://schemas.microsoft.com/office/drawing/2014/main" id="{AA4C2E78-5AFA-4485-BF52-6F734614F442}"/>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23-04-2022</a:t>
            </a:r>
          </a:p>
        </p:txBody>
      </p:sp>
      <p:sp>
        <p:nvSpPr>
          <p:cNvPr id="50" name="Segnaposto numero diapositiva 49">
            <a:extLst>
              <a:ext uri="{FF2B5EF4-FFF2-40B4-BE49-F238E27FC236}">
                <a16:creationId xmlns:a16="http://schemas.microsoft.com/office/drawing/2014/main" id="{032C8043-12A1-4D05-ADAD-A5A6AF3ADBA1}"/>
              </a:ext>
            </a:extLst>
          </p:cNvPr>
          <p:cNvSpPr>
            <a:spLocks noGrp="1"/>
          </p:cNvSpPr>
          <p:nvPr>
            <p:ph type="sldNum" sz="quarter" idx="12"/>
          </p:nvPr>
        </p:nvSpPr>
        <p:spPr/>
        <p:txBody>
          <a:bodyPr/>
          <a:lstStyle/>
          <a:p>
            <a:fld id="{D446B053-895E-46E3-A118-478DDA93305E}" type="slidenum">
              <a:rPr lang="it-IT" smtClean="0"/>
              <a:t>29</a:t>
            </a:fld>
            <a:endParaRPr lang="it-IT"/>
          </a:p>
        </p:txBody>
      </p:sp>
    </p:spTree>
    <p:extLst>
      <p:ext uri="{BB962C8B-B14F-4D97-AF65-F5344CB8AC3E}">
        <p14:creationId xmlns:p14="http://schemas.microsoft.com/office/powerpoint/2010/main" val="1844914409"/>
      </p:ext>
    </p:extLst>
  </p:cSld>
  <p:clrMapOvr>
    <a:masterClrMapping/>
  </p:clrMapOvr>
  <mc:AlternateContent xmlns:mc="http://schemas.openxmlformats.org/markup-compatibility/2006">
    <mc:Choice xmlns:p14="http://schemas.microsoft.com/office/powerpoint/2010/main" Requires="p14">
      <p:transition spd="slow" p14:dur="1250" advClick="0" advTm="9000">
        <p14:switch dir="r"/>
      </p:transition>
    </mc:Choice>
    <mc:Fallback>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1000" fill="hold"/>
                                        <p:tgtEl>
                                          <p:spTgt spid="42"/>
                                        </p:tgtEl>
                                        <p:attrNameLst>
                                          <p:attrName>ppt_w</p:attrName>
                                        </p:attrNameLst>
                                      </p:cBhvr>
                                      <p:tavLst>
                                        <p:tav tm="0">
                                          <p:val>
                                            <p:fltVal val="0"/>
                                          </p:val>
                                        </p:tav>
                                        <p:tav tm="100000">
                                          <p:val>
                                            <p:strVal val="#ppt_w"/>
                                          </p:val>
                                        </p:tav>
                                      </p:tavLst>
                                    </p:anim>
                                    <p:anim calcmode="lin" valueType="num">
                                      <p:cBhvr>
                                        <p:cTn id="15" dur="1000" fill="hold"/>
                                        <p:tgtEl>
                                          <p:spTgt spid="42"/>
                                        </p:tgtEl>
                                        <p:attrNameLst>
                                          <p:attrName>ppt_h</p:attrName>
                                        </p:attrNameLst>
                                      </p:cBhvr>
                                      <p:tavLst>
                                        <p:tav tm="0">
                                          <p:val>
                                            <p:fltVal val="0"/>
                                          </p:val>
                                        </p:tav>
                                        <p:tav tm="100000">
                                          <p:val>
                                            <p:strVal val="#ppt_h"/>
                                          </p:val>
                                        </p:tav>
                                      </p:tavLst>
                                    </p:anim>
                                    <p:anim calcmode="lin" valueType="num">
                                      <p:cBhvr>
                                        <p:cTn id="16" dur="1000" fill="hold"/>
                                        <p:tgtEl>
                                          <p:spTgt spid="42"/>
                                        </p:tgtEl>
                                        <p:attrNameLst>
                                          <p:attrName>style.rotation</p:attrName>
                                        </p:attrNameLst>
                                      </p:cBhvr>
                                      <p:tavLst>
                                        <p:tav tm="0">
                                          <p:val>
                                            <p:fltVal val="90"/>
                                          </p:val>
                                        </p:tav>
                                        <p:tav tm="100000">
                                          <p:val>
                                            <p:fltVal val="0"/>
                                          </p:val>
                                        </p:tav>
                                      </p:tavLst>
                                    </p:anim>
                                    <p:animEffect transition="in" filter="fade">
                                      <p:cBhvr>
                                        <p:cTn id="17" dur="1000"/>
                                        <p:tgtEl>
                                          <p:spTgt spid="4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style.rotation</p:attrName>
                                        </p:attrNameLst>
                                      </p:cBhvr>
                                      <p:tavLst>
                                        <p:tav tm="0">
                                          <p:val>
                                            <p:fltVal val="90"/>
                                          </p:val>
                                        </p:tav>
                                        <p:tav tm="100000">
                                          <p:val>
                                            <p:fltVal val="0"/>
                                          </p:val>
                                        </p:tav>
                                      </p:tavLst>
                                    </p:anim>
                                    <p:animEffect transition="in" filter="fade">
                                      <p:cBhvr>
                                        <p:cTn id="24" dur="1000"/>
                                        <p:tgtEl>
                                          <p:spTgt spid="3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1000" fill="hold"/>
                                        <p:tgtEl>
                                          <p:spTgt spid="48"/>
                                        </p:tgtEl>
                                        <p:attrNameLst>
                                          <p:attrName>ppt_w</p:attrName>
                                        </p:attrNameLst>
                                      </p:cBhvr>
                                      <p:tavLst>
                                        <p:tav tm="0">
                                          <p:val>
                                            <p:fltVal val="0"/>
                                          </p:val>
                                        </p:tav>
                                        <p:tav tm="100000">
                                          <p:val>
                                            <p:strVal val="#ppt_w"/>
                                          </p:val>
                                        </p:tav>
                                      </p:tavLst>
                                    </p:anim>
                                    <p:anim calcmode="lin" valueType="num">
                                      <p:cBhvr>
                                        <p:cTn id="29" dur="1000" fill="hold"/>
                                        <p:tgtEl>
                                          <p:spTgt spid="48"/>
                                        </p:tgtEl>
                                        <p:attrNameLst>
                                          <p:attrName>ppt_h</p:attrName>
                                        </p:attrNameLst>
                                      </p:cBhvr>
                                      <p:tavLst>
                                        <p:tav tm="0">
                                          <p:val>
                                            <p:fltVal val="0"/>
                                          </p:val>
                                        </p:tav>
                                        <p:tav tm="100000">
                                          <p:val>
                                            <p:strVal val="#ppt_h"/>
                                          </p:val>
                                        </p:tav>
                                      </p:tavLst>
                                    </p:anim>
                                    <p:anim calcmode="lin" valueType="num">
                                      <p:cBhvr>
                                        <p:cTn id="30" dur="1000" fill="hold"/>
                                        <p:tgtEl>
                                          <p:spTgt spid="48"/>
                                        </p:tgtEl>
                                        <p:attrNameLst>
                                          <p:attrName>style.rotation</p:attrName>
                                        </p:attrNameLst>
                                      </p:cBhvr>
                                      <p:tavLst>
                                        <p:tav tm="0">
                                          <p:val>
                                            <p:fltVal val="90"/>
                                          </p:val>
                                        </p:tav>
                                        <p:tav tm="100000">
                                          <p:val>
                                            <p:fltVal val="0"/>
                                          </p:val>
                                        </p:tav>
                                      </p:tavLst>
                                    </p:anim>
                                    <p:animEffect transition="in" filter="fade">
                                      <p:cBhvr>
                                        <p:cTn id="31" dur="1000"/>
                                        <p:tgtEl>
                                          <p:spTgt spid="48"/>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1000" fill="hold"/>
                                        <p:tgtEl>
                                          <p:spTgt spid="43"/>
                                        </p:tgtEl>
                                        <p:attrNameLst>
                                          <p:attrName>ppt_w</p:attrName>
                                        </p:attrNameLst>
                                      </p:cBhvr>
                                      <p:tavLst>
                                        <p:tav tm="0">
                                          <p:val>
                                            <p:fltVal val="0"/>
                                          </p:val>
                                        </p:tav>
                                        <p:tav tm="100000">
                                          <p:val>
                                            <p:strVal val="#ppt_w"/>
                                          </p:val>
                                        </p:tav>
                                      </p:tavLst>
                                    </p:anim>
                                    <p:anim calcmode="lin" valueType="num">
                                      <p:cBhvr>
                                        <p:cTn id="43" dur="1000" fill="hold"/>
                                        <p:tgtEl>
                                          <p:spTgt spid="43"/>
                                        </p:tgtEl>
                                        <p:attrNameLst>
                                          <p:attrName>ppt_h</p:attrName>
                                        </p:attrNameLst>
                                      </p:cBhvr>
                                      <p:tavLst>
                                        <p:tav tm="0">
                                          <p:val>
                                            <p:fltVal val="0"/>
                                          </p:val>
                                        </p:tav>
                                        <p:tav tm="100000">
                                          <p:val>
                                            <p:strVal val="#ppt_h"/>
                                          </p:val>
                                        </p:tav>
                                      </p:tavLst>
                                    </p:anim>
                                    <p:anim calcmode="lin" valueType="num">
                                      <p:cBhvr>
                                        <p:cTn id="44" dur="1000" fill="hold"/>
                                        <p:tgtEl>
                                          <p:spTgt spid="43"/>
                                        </p:tgtEl>
                                        <p:attrNameLst>
                                          <p:attrName>style.rotation</p:attrName>
                                        </p:attrNameLst>
                                      </p:cBhvr>
                                      <p:tavLst>
                                        <p:tav tm="0">
                                          <p:val>
                                            <p:fltVal val="90"/>
                                          </p:val>
                                        </p:tav>
                                        <p:tav tm="100000">
                                          <p:val>
                                            <p:fltVal val="0"/>
                                          </p:val>
                                        </p:tav>
                                      </p:tavLst>
                                    </p:anim>
                                    <p:animEffect transition="in" filter="fade">
                                      <p:cBhvr>
                                        <p:cTn id="45" dur="1000"/>
                                        <p:tgtEl>
                                          <p:spTgt spid="43"/>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1000" fill="hold"/>
                                        <p:tgtEl>
                                          <p:spTgt spid="40"/>
                                        </p:tgtEl>
                                        <p:attrNameLst>
                                          <p:attrName>ppt_w</p:attrName>
                                        </p:attrNameLst>
                                      </p:cBhvr>
                                      <p:tavLst>
                                        <p:tav tm="0">
                                          <p:val>
                                            <p:fltVal val="0"/>
                                          </p:val>
                                        </p:tav>
                                        <p:tav tm="100000">
                                          <p:val>
                                            <p:strVal val="#ppt_w"/>
                                          </p:val>
                                        </p:tav>
                                      </p:tavLst>
                                    </p:anim>
                                    <p:anim calcmode="lin" valueType="num">
                                      <p:cBhvr>
                                        <p:cTn id="50" dur="1000" fill="hold"/>
                                        <p:tgtEl>
                                          <p:spTgt spid="40"/>
                                        </p:tgtEl>
                                        <p:attrNameLst>
                                          <p:attrName>ppt_h</p:attrName>
                                        </p:attrNameLst>
                                      </p:cBhvr>
                                      <p:tavLst>
                                        <p:tav tm="0">
                                          <p:val>
                                            <p:fltVal val="0"/>
                                          </p:val>
                                        </p:tav>
                                        <p:tav tm="100000">
                                          <p:val>
                                            <p:strVal val="#ppt_h"/>
                                          </p:val>
                                        </p:tav>
                                      </p:tavLst>
                                    </p:anim>
                                    <p:anim calcmode="lin" valueType="num">
                                      <p:cBhvr>
                                        <p:cTn id="51" dur="1000" fill="hold"/>
                                        <p:tgtEl>
                                          <p:spTgt spid="40"/>
                                        </p:tgtEl>
                                        <p:attrNameLst>
                                          <p:attrName>style.rotation</p:attrName>
                                        </p:attrNameLst>
                                      </p:cBhvr>
                                      <p:tavLst>
                                        <p:tav tm="0">
                                          <p:val>
                                            <p:fltVal val="90"/>
                                          </p:val>
                                        </p:tav>
                                        <p:tav tm="100000">
                                          <p:val>
                                            <p:fltVal val="0"/>
                                          </p:val>
                                        </p:tav>
                                      </p:tavLst>
                                    </p:anim>
                                    <p:animEffect transition="in" filter="fade">
                                      <p:cBhvr>
                                        <p:cTn id="52" dur="1000"/>
                                        <p:tgtEl>
                                          <p:spTgt spid="40"/>
                                        </p:tgtEl>
                                      </p:cBhvr>
                                    </p:animEffect>
                                  </p:childTnLst>
                                </p:cTn>
                              </p:par>
                            </p:childTnLst>
                          </p:cTn>
                        </p:par>
                        <p:par>
                          <p:cTn id="53" fill="hold">
                            <p:stCondLst>
                              <p:cond delay="7000"/>
                            </p:stCondLst>
                            <p:childTnLst>
                              <p:par>
                                <p:cTn id="54" presetID="31" presetClass="entr" presetSubtype="0"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1000" fill="hold"/>
                                        <p:tgtEl>
                                          <p:spTgt spid="21"/>
                                        </p:tgtEl>
                                        <p:attrNameLst>
                                          <p:attrName>ppt_w</p:attrName>
                                        </p:attrNameLst>
                                      </p:cBhvr>
                                      <p:tavLst>
                                        <p:tav tm="0">
                                          <p:val>
                                            <p:fltVal val="0"/>
                                          </p:val>
                                        </p:tav>
                                        <p:tav tm="100000">
                                          <p:val>
                                            <p:strVal val="#ppt_w"/>
                                          </p:val>
                                        </p:tav>
                                      </p:tavLst>
                                    </p:anim>
                                    <p:anim calcmode="lin" valueType="num">
                                      <p:cBhvr>
                                        <p:cTn id="57" dur="1000" fill="hold"/>
                                        <p:tgtEl>
                                          <p:spTgt spid="21"/>
                                        </p:tgtEl>
                                        <p:attrNameLst>
                                          <p:attrName>ppt_h</p:attrName>
                                        </p:attrNameLst>
                                      </p:cBhvr>
                                      <p:tavLst>
                                        <p:tav tm="0">
                                          <p:val>
                                            <p:fltVal val="0"/>
                                          </p:val>
                                        </p:tav>
                                        <p:tav tm="100000">
                                          <p:val>
                                            <p:strVal val="#ppt_h"/>
                                          </p:val>
                                        </p:tav>
                                      </p:tavLst>
                                    </p:anim>
                                    <p:anim calcmode="lin" valueType="num">
                                      <p:cBhvr>
                                        <p:cTn id="58" dur="1000" fill="hold"/>
                                        <p:tgtEl>
                                          <p:spTgt spid="21"/>
                                        </p:tgtEl>
                                        <p:attrNameLst>
                                          <p:attrName>style.rotation</p:attrName>
                                        </p:attrNameLst>
                                      </p:cBhvr>
                                      <p:tavLst>
                                        <p:tav tm="0">
                                          <p:val>
                                            <p:fltVal val="90"/>
                                          </p:val>
                                        </p:tav>
                                        <p:tav tm="100000">
                                          <p:val>
                                            <p:fltVal val="0"/>
                                          </p:val>
                                        </p:tav>
                                      </p:tavLst>
                                    </p:anim>
                                    <p:animEffect transition="in" filter="fade">
                                      <p:cBhvr>
                                        <p:cTn id="5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title" idx="4294967295"/>
          </p:nvPr>
        </p:nvSpPr>
        <p:spPr>
          <a:xfrm>
            <a:off x="1819922" y="610700"/>
            <a:ext cx="9854878" cy="914800"/>
          </a:xfrm>
          <a:prstGeom prst="rect">
            <a:avLst/>
          </a:prstGeom>
        </p:spPr>
        <p:txBody>
          <a:bodyPr vert="horz" lIns="91440" tIns="45720" rIns="91440" bIns="45720" rtlCol="0" anchor="t">
            <a:normAutofit/>
          </a:bodyPr>
          <a:lstStyle/>
          <a:p>
            <a:r>
              <a:rPr lang="it" dirty="0">
                <a:solidFill>
                  <a:schemeClr val="accent1"/>
                </a:solidFill>
              </a:rPr>
              <a:t>Cosa faremo oggi – 12-02-2022</a:t>
            </a:r>
            <a:endParaRPr dirty="0">
              <a:solidFill>
                <a:schemeClr val="accent1"/>
              </a:solidFill>
            </a:endParaRPr>
          </a:p>
        </p:txBody>
      </p:sp>
      <p:grpSp>
        <p:nvGrpSpPr>
          <p:cNvPr id="76" name="Google Shape;76;p14"/>
          <p:cNvGrpSpPr/>
          <p:nvPr/>
        </p:nvGrpSpPr>
        <p:grpSpPr>
          <a:xfrm>
            <a:off x="993016" y="1790033"/>
            <a:ext cx="3577733" cy="4403600"/>
            <a:chOff x="431825" y="1342525"/>
            <a:chExt cx="2683300" cy="3302700"/>
          </a:xfrm>
          <a:noFill/>
        </p:grpSpPr>
        <p:sp>
          <p:nvSpPr>
            <p:cNvPr id="77" name="Google Shape;77;p14"/>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78" name="Google Shape;78;p14"/>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79" name="Google Shape;79;p14"/>
          <p:cNvSpPr txBox="1">
            <a:spLocks noGrp="1"/>
          </p:cNvSpPr>
          <p:nvPr>
            <p:ph type="body" idx="4294967295"/>
          </p:nvPr>
        </p:nvSpPr>
        <p:spPr>
          <a:xfrm>
            <a:off x="1069505" y="1783633"/>
            <a:ext cx="466000" cy="1097600"/>
          </a:xfrm>
          <a:prstGeom prst="rect">
            <a:avLst/>
          </a:prstGeom>
        </p:spPr>
        <p:txBody>
          <a:bodyPr spcFirstLastPara="1" vert="horz" wrap="square" lIns="121900" tIns="121900" rIns="121900" bIns="121900" rtlCol="0" anchor="ctr" anchorCtr="0">
            <a:noAutofit/>
          </a:bodyPr>
          <a:lstStyle/>
          <a:p>
            <a:pPr marL="0" indent="0" algn="ctr">
              <a:spcBef>
                <a:spcPts val="0"/>
              </a:spcBef>
              <a:buNone/>
            </a:pPr>
            <a:r>
              <a:rPr lang="it" b="1" dirty="0">
                <a:solidFill>
                  <a:srgbClr val="C00000"/>
                </a:solidFill>
              </a:rPr>
              <a:t>1</a:t>
            </a:r>
            <a:endParaRPr b="1" dirty="0">
              <a:solidFill>
                <a:srgbClr val="C00000"/>
              </a:solidFill>
            </a:endParaRPr>
          </a:p>
        </p:txBody>
      </p:sp>
      <p:cxnSp>
        <p:nvCxnSpPr>
          <p:cNvPr id="80" name="Google Shape;80;p14"/>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81" name="Google Shape;81;p14"/>
          <p:cNvSpPr txBox="1">
            <a:spLocks noGrp="1"/>
          </p:cNvSpPr>
          <p:nvPr>
            <p:ph type="body" idx="4294967295"/>
          </p:nvPr>
        </p:nvSpPr>
        <p:spPr>
          <a:xfrm>
            <a:off x="1094749" y="3025267"/>
            <a:ext cx="3374400" cy="31684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it" sz="1867" u="sng" dirty="0">
                <a:solidFill>
                  <a:schemeClr val="hlink"/>
                </a:solidFill>
              </a:rPr>
              <a:t>MI PRESENTO </a:t>
            </a:r>
          </a:p>
        </p:txBody>
      </p:sp>
      <p:grpSp>
        <p:nvGrpSpPr>
          <p:cNvPr id="82" name="Google Shape;82;p14"/>
          <p:cNvGrpSpPr/>
          <p:nvPr/>
        </p:nvGrpSpPr>
        <p:grpSpPr>
          <a:xfrm>
            <a:off x="4712983" y="1790033"/>
            <a:ext cx="3564005" cy="4403600"/>
            <a:chOff x="3221800" y="1342525"/>
            <a:chExt cx="2673004" cy="3302700"/>
          </a:xfrm>
          <a:noFill/>
        </p:grpSpPr>
        <p:sp>
          <p:nvSpPr>
            <p:cNvPr id="83" name="Google Shape;83;p14"/>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84" name="Google Shape;84;p14"/>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85" name="Google Shape;85;p14"/>
          <p:cNvSpPr txBox="1">
            <a:spLocks noGrp="1"/>
          </p:cNvSpPr>
          <p:nvPr>
            <p:ph type="body" idx="4294967295"/>
          </p:nvPr>
        </p:nvSpPr>
        <p:spPr>
          <a:xfrm>
            <a:off x="4784938" y="1783633"/>
            <a:ext cx="466000" cy="1097600"/>
          </a:xfrm>
          <a:prstGeom prst="rect">
            <a:avLst/>
          </a:prstGeom>
        </p:spPr>
        <p:txBody>
          <a:bodyPr spcFirstLastPara="1" vert="horz" wrap="square" lIns="121900" tIns="121900" rIns="121900" bIns="121900" rtlCol="0" anchor="ctr" anchorCtr="0">
            <a:noAutofit/>
          </a:bodyPr>
          <a:lstStyle/>
          <a:p>
            <a:pPr marL="0" indent="0" algn="ctr">
              <a:spcBef>
                <a:spcPts val="0"/>
              </a:spcBef>
              <a:buNone/>
            </a:pPr>
            <a:r>
              <a:rPr lang="it" b="1" dirty="0">
                <a:solidFill>
                  <a:srgbClr val="C00000"/>
                </a:solidFill>
              </a:rPr>
              <a:t>2</a:t>
            </a:r>
            <a:endParaRPr b="1" dirty="0">
              <a:solidFill>
                <a:srgbClr val="C00000"/>
              </a:solidFill>
            </a:endParaRPr>
          </a:p>
        </p:txBody>
      </p:sp>
      <p:cxnSp>
        <p:nvCxnSpPr>
          <p:cNvPr id="86" name="Google Shape;86;p14"/>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87" name="Google Shape;87;p14"/>
          <p:cNvSpPr txBox="1">
            <a:spLocks noGrp="1"/>
          </p:cNvSpPr>
          <p:nvPr>
            <p:ph type="body" idx="4294967295"/>
          </p:nvPr>
        </p:nvSpPr>
        <p:spPr>
          <a:xfrm>
            <a:off x="4810182" y="3025267"/>
            <a:ext cx="3374400" cy="31684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it" sz="1867" u="sng" dirty="0">
                <a:solidFill>
                  <a:schemeClr val="hlink"/>
                </a:solidFill>
                <a:hlinkClick r:id="rId3"/>
              </a:rPr>
              <a:t>ESCAPE SCHOOL</a:t>
            </a:r>
            <a:endParaRPr sz="1867" dirty="0"/>
          </a:p>
        </p:txBody>
      </p:sp>
      <p:grpSp>
        <p:nvGrpSpPr>
          <p:cNvPr id="88" name="Google Shape;88;p14"/>
          <p:cNvGrpSpPr/>
          <p:nvPr/>
        </p:nvGrpSpPr>
        <p:grpSpPr>
          <a:xfrm>
            <a:off x="8426749" y="1790033"/>
            <a:ext cx="3564000" cy="4403600"/>
            <a:chOff x="6007125" y="1342525"/>
            <a:chExt cx="2673000" cy="3302700"/>
          </a:xfrm>
          <a:noFill/>
        </p:grpSpPr>
        <p:sp>
          <p:nvSpPr>
            <p:cNvPr id="89" name="Google Shape;89;p14"/>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90" name="Google Shape;90;p14"/>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91" name="Google Shape;91;p14"/>
          <p:cNvSpPr txBox="1">
            <a:spLocks noGrp="1"/>
          </p:cNvSpPr>
          <p:nvPr>
            <p:ph type="body" idx="4294967295"/>
          </p:nvPr>
        </p:nvSpPr>
        <p:spPr>
          <a:xfrm>
            <a:off x="8495572" y="1783633"/>
            <a:ext cx="466000" cy="1097600"/>
          </a:xfrm>
          <a:prstGeom prst="rect">
            <a:avLst/>
          </a:prstGeom>
        </p:spPr>
        <p:txBody>
          <a:bodyPr spcFirstLastPara="1" vert="horz" wrap="square" lIns="121900" tIns="121900" rIns="121900" bIns="121900" rtlCol="0" anchor="ctr" anchorCtr="0">
            <a:noAutofit/>
          </a:bodyPr>
          <a:lstStyle/>
          <a:p>
            <a:pPr marL="0" indent="0" algn="ctr">
              <a:spcBef>
                <a:spcPts val="0"/>
              </a:spcBef>
              <a:buNone/>
            </a:pPr>
            <a:r>
              <a:rPr lang="it" b="1" dirty="0">
                <a:solidFill>
                  <a:srgbClr val="C00000"/>
                </a:solidFill>
              </a:rPr>
              <a:t>3</a:t>
            </a:r>
            <a:endParaRPr b="1" dirty="0">
              <a:solidFill>
                <a:srgbClr val="C00000"/>
              </a:solidFill>
            </a:endParaRPr>
          </a:p>
        </p:txBody>
      </p:sp>
      <p:cxnSp>
        <p:nvCxnSpPr>
          <p:cNvPr id="92" name="Google Shape;92;p14"/>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93" name="Google Shape;93;p14"/>
          <p:cNvSpPr txBox="1">
            <a:spLocks noGrp="1"/>
          </p:cNvSpPr>
          <p:nvPr>
            <p:ph type="body" idx="4294967295"/>
          </p:nvPr>
        </p:nvSpPr>
        <p:spPr>
          <a:xfrm>
            <a:off x="8520816" y="3025267"/>
            <a:ext cx="3374400" cy="3168400"/>
          </a:xfrm>
          <a:prstGeom prst="rect">
            <a:avLst/>
          </a:prstGeom>
        </p:spPr>
        <p:txBody>
          <a:bodyPr spcFirstLastPara="1" vert="horz" wrap="square" lIns="121900" tIns="121900" rIns="121900" bIns="121900" rtlCol="0" anchor="t" anchorCtr="0">
            <a:noAutofit/>
          </a:bodyPr>
          <a:lstStyle/>
          <a:p>
            <a:pPr marL="0" indent="0">
              <a:spcBef>
                <a:spcPts val="0"/>
              </a:spcBef>
              <a:spcAft>
                <a:spcPts val="2133"/>
              </a:spcAft>
              <a:buNone/>
            </a:pPr>
            <a:r>
              <a:rPr lang="it" sz="1867" u="sng">
                <a:solidFill>
                  <a:schemeClr val="hlink"/>
                </a:solidFill>
                <a:hlinkClick r:id="rId4"/>
              </a:rPr>
              <a:t>SOLIDI PLATONICI</a:t>
            </a:r>
            <a:endParaRPr sz="1867"/>
          </a:p>
        </p:txBody>
      </p:sp>
      <p:sp>
        <p:nvSpPr>
          <p:cNvPr id="94" name="Google Shape;94;p14"/>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 sz="2000" b="1" dirty="0">
                <a:latin typeface="Lato"/>
                <a:ea typeface="Lato"/>
                <a:cs typeface="Lato"/>
                <a:sym typeface="Lato"/>
              </a:rPr>
              <a:t>ACCOGLIENZA</a:t>
            </a:r>
            <a:endParaRPr sz="2000" b="1" dirty="0">
              <a:latin typeface="Lato"/>
              <a:ea typeface="Lato"/>
              <a:cs typeface="Lato"/>
              <a:sym typeface="Lato"/>
            </a:endParaRPr>
          </a:p>
        </p:txBody>
      </p:sp>
      <p:sp>
        <p:nvSpPr>
          <p:cNvPr id="95" name="Google Shape;95;p14"/>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 dirty="0">
                <a:solidFill>
                  <a:schemeClr val="tx1"/>
                </a:solidFill>
                <a:sym typeface="Lato"/>
              </a:rPr>
              <a:t>PRESENTAZIONE</a:t>
            </a:r>
            <a:endParaRPr dirty="0">
              <a:solidFill>
                <a:schemeClr val="tx1"/>
              </a:solidFill>
              <a:sym typeface="Lato"/>
            </a:endParaRPr>
          </a:p>
        </p:txBody>
      </p:sp>
      <p:sp>
        <p:nvSpPr>
          <p:cNvPr id="96" name="Google Shape;96;p14"/>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 dirty="0">
                <a:solidFill>
                  <a:schemeClr val="tx1"/>
                </a:solidFill>
                <a:sym typeface="Lato"/>
              </a:rPr>
              <a:t>SOLIDI PLATONICI</a:t>
            </a:r>
            <a:endParaRPr dirty="0">
              <a:solidFill>
                <a:schemeClr val="tx1"/>
              </a:solidFill>
              <a:sym typeface="Lato"/>
            </a:endParaRPr>
          </a:p>
        </p:txBody>
      </p:sp>
      <p:pic>
        <p:nvPicPr>
          <p:cNvPr id="97" name="Google Shape;97;p14"/>
          <p:cNvPicPr preferRelativeResize="0"/>
          <p:nvPr/>
        </p:nvPicPr>
        <p:blipFill>
          <a:blip r:embed="rId5">
            <a:alphaModFix/>
          </a:blip>
          <a:stretch>
            <a:fillRect/>
          </a:stretch>
        </p:blipFill>
        <p:spPr>
          <a:xfrm flipH="1">
            <a:off x="5213863" y="3543222"/>
            <a:ext cx="2486733" cy="2481733"/>
          </a:xfrm>
          <a:prstGeom prst="rect">
            <a:avLst/>
          </a:prstGeom>
          <a:noFill/>
          <a:ln>
            <a:noFill/>
          </a:ln>
        </p:spPr>
      </p:pic>
      <p:pic>
        <p:nvPicPr>
          <p:cNvPr id="98" name="Google Shape;98;p14"/>
          <p:cNvPicPr preferRelativeResize="0"/>
          <p:nvPr/>
        </p:nvPicPr>
        <p:blipFill>
          <a:blip r:embed="rId6">
            <a:alphaModFix/>
          </a:blip>
          <a:stretch>
            <a:fillRect/>
          </a:stretch>
        </p:blipFill>
        <p:spPr>
          <a:xfrm>
            <a:off x="8728572" y="3943156"/>
            <a:ext cx="2944428" cy="2081799"/>
          </a:xfrm>
          <a:prstGeom prst="rect">
            <a:avLst/>
          </a:prstGeom>
          <a:noFill/>
          <a:ln>
            <a:noFill/>
          </a:ln>
        </p:spPr>
      </p:pic>
      <p:pic>
        <p:nvPicPr>
          <p:cNvPr id="99" name="Google Shape;99;p14"/>
          <p:cNvPicPr preferRelativeResize="0"/>
          <p:nvPr/>
        </p:nvPicPr>
        <p:blipFill>
          <a:blip r:embed="rId7">
            <a:alphaModFix/>
          </a:blip>
          <a:stretch>
            <a:fillRect/>
          </a:stretch>
        </p:blipFill>
        <p:spPr>
          <a:xfrm>
            <a:off x="1089739" y="3991833"/>
            <a:ext cx="3374399" cy="2081815"/>
          </a:xfrm>
          <a:prstGeom prst="rect">
            <a:avLst/>
          </a:prstGeom>
          <a:noFill/>
          <a:ln>
            <a:noFill/>
          </a:ln>
        </p:spPr>
      </p:pic>
      <p:sp>
        <p:nvSpPr>
          <p:cNvPr id="2" name="Segnaposto numero diapositiva 1">
            <a:extLst>
              <a:ext uri="{FF2B5EF4-FFF2-40B4-BE49-F238E27FC236}">
                <a16:creationId xmlns:a16="http://schemas.microsoft.com/office/drawing/2014/main" id="{CECFAEB4-7F8C-4779-B8F2-D363A2A9905F}"/>
              </a:ext>
            </a:extLst>
          </p:cNvPr>
          <p:cNvSpPr>
            <a:spLocks noGrp="1"/>
          </p:cNvSpPr>
          <p:nvPr>
            <p:ph type="sldNum" sz="quarter" idx="12"/>
          </p:nvPr>
        </p:nvSpPr>
        <p:spPr/>
        <p:txBody>
          <a:bodyPr/>
          <a:lstStyle/>
          <a:p>
            <a:fld id="{D446B053-895E-46E3-A118-478DDA93305E}" type="slidenum">
              <a:rPr lang="it-IT" smtClean="0"/>
              <a:t>3</a:t>
            </a:fld>
            <a:endParaRPr lang="it-IT"/>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 name="Immagine 3">
            <a:extLst>
              <a:ext uri="{FF2B5EF4-FFF2-40B4-BE49-F238E27FC236}">
                <a16:creationId xmlns:a16="http://schemas.microsoft.com/office/drawing/2014/main" id="{F786A43E-1E73-4D6D-8C83-E45B0E646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8793" y="3724693"/>
            <a:ext cx="3015770" cy="1696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Immagine 22">
            <a:extLst>
              <a:ext uri="{FF2B5EF4-FFF2-40B4-BE49-F238E27FC236}">
                <a16:creationId xmlns:a16="http://schemas.microsoft.com/office/drawing/2014/main" id="{87D1F80B-20A9-4A3B-9DC2-A4E8CA3EA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74" y="1980440"/>
            <a:ext cx="3015770" cy="1696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magine 12">
            <a:extLst>
              <a:ext uri="{FF2B5EF4-FFF2-40B4-BE49-F238E27FC236}">
                <a16:creationId xmlns:a16="http://schemas.microsoft.com/office/drawing/2014/main" id="{C274A73D-3C39-4200-A760-C7266B533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0814" y="776964"/>
            <a:ext cx="3015770" cy="1696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Immagine 15">
            <a:extLst>
              <a:ext uri="{FF2B5EF4-FFF2-40B4-BE49-F238E27FC236}">
                <a16:creationId xmlns:a16="http://schemas.microsoft.com/office/drawing/2014/main" id="{DF31C1A2-B180-4CDE-808B-07ABCF0030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4315" y="351907"/>
            <a:ext cx="3015770" cy="1696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Immagine 18" descr="Immagine che contiene parete, interni, contatore, ingombro&#10;&#10;Descrizione generata automaticamente">
            <a:extLst>
              <a:ext uri="{FF2B5EF4-FFF2-40B4-BE49-F238E27FC236}">
                <a16:creationId xmlns:a16="http://schemas.microsoft.com/office/drawing/2014/main" id="{501B9336-D1DA-4CD7-8794-3EF11346E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3620" y="3869349"/>
            <a:ext cx="1497195" cy="26616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Immagine 20">
            <a:extLst>
              <a:ext uri="{FF2B5EF4-FFF2-40B4-BE49-F238E27FC236}">
                <a16:creationId xmlns:a16="http://schemas.microsoft.com/office/drawing/2014/main" id="{D3E5716E-1326-42ED-9338-40F3C34C9D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8280" y="4053632"/>
            <a:ext cx="1390966" cy="24728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Immagine 25">
            <a:extLst>
              <a:ext uri="{FF2B5EF4-FFF2-40B4-BE49-F238E27FC236}">
                <a16:creationId xmlns:a16="http://schemas.microsoft.com/office/drawing/2014/main" id="{27E851B1-E645-4684-BB59-B0933A925C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9414" y="2484112"/>
            <a:ext cx="3015770" cy="1696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Immagine 26" descr="Immagine che contiene interni, pavimento, soffitto&#10;&#10;Descrizione generata automaticamente">
            <a:extLst>
              <a:ext uri="{FF2B5EF4-FFF2-40B4-BE49-F238E27FC236}">
                <a16:creationId xmlns:a16="http://schemas.microsoft.com/office/drawing/2014/main" id="{68131F41-60F6-4B30-BD06-4E7E91C8AE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149" y="4053632"/>
            <a:ext cx="3296628" cy="24728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Immagine 27" descr="Immagine che contiene persona, pavimento, interni, gruppo&#10;&#10;Descrizione generata automaticamente">
            <a:extLst>
              <a:ext uri="{FF2B5EF4-FFF2-40B4-BE49-F238E27FC236}">
                <a16:creationId xmlns:a16="http://schemas.microsoft.com/office/drawing/2014/main" id="{0A0DC910-9FD9-4042-9BCE-421818ED8C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4897" y="1324724"/>
            <a:ext cx="3296628" cy="24728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Google Shape;75;p14">
            <a:extLst>
              <a:ext uri="{FF2B5EF4-FFF2-40B4-BE49-F238E27FC236}">
                <a16:creationId xmlns:a16="http://schemas.microsoft.com/office/drawing/2014/main" id="{B5AA445F-00F7-4BA0-A7D2-D7112ABB0FE3}"/>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23-04-2022</a:t>
            </a:r>
          </a:p>
        </p:txBody>
      </p:sp>
      <p:sp>
        <p:nvSpPr>
          <p:cNvPr id="30" name="Segnaposto numero diapositiva 29">
            <a:extLst>
              <a:ext uri="{FF2B5EF4-FFF2-40B4-BE49-F238E27FC236}">
                <a16:creationId xmlns:a16="http://schemas.microsoft.com/office/drawing/2014/main" id="{A1B85DCD-E751-4C6D-998A-F7CD37716D80}"/>
              </a:ext>
            </a:extLst>
          </p:cNvPr>
          <p:cNvSpPr>
            <a:spLocks noGrp="1"/>
          </p:cNvSpPr>
          <p:nvPr>
            <p:ph type="sldNum" sz="quarter" idx="12"/>
          </p:nvPr>
        </p:nvSpPr>
        <p:spPr/>
        <p:txBody>
          <a:bodyPr/>
          <a:lstStyle/>
          <a:p>
            <a:fld id="{D446B053-895E-46E3-A118-478DDA93305E}" type="slidenum">
              <a:rPr lang="it-IT" smtClean="0"/>
              <a:t>30</a:t>
            </a:fld>
            <a:endParaRPr lang="it-IT"/>
          </a:p>
        </p:txBody>
      </p:sp>
    </p:spTree>
    <p:extLst>
      <p:ext uri="{BB962C8B-B14F-4D97-AF65-F5344CB8AC3E}">
        <p14:creationId xmlns:p14="http://schemas.microsoft.com/office/powerpoint/2010/main" val="3548921092"/>
      </p:ext>
    </p:extLst>
  </p:cSld>
  <p:clrMapOvr>
    <a:masterClrMapping/>
  </p:clrMapOvr>
  <mc:AlternateContent xmlns:mc="http://schemas.openxmlformats.org/markup-compatibility/2006">
    <mc:Choice xmlns:p14="http://schemas.microsoft.com/office/powerpoint/2010/main" Requires="p14">
      <p:transition spd="slow" p14:dur="1250" advClick="0" advTm="10000">
        <p14:switch dir="r"/>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style.rotation</p:attrName>
                                        </p:attrNameLst>
                                      </p:cBhvr>
                                      <p:tavLst>
                                        <p:tav tm="0">
                                          <p:val>
                                            <p:fltVal val="90"/>
                                          </p:val>
                                        </p:tav>
                                        <p:tav tm="100000">
                                          <p:val>
                                            <p:fltVal val="0"/>
                                          </p:val>
                                        </p:tav>
                                      </p:tavLst>
                                    </p:anim>
                                    <p:animEffect transition="in" filter="fade">
                                      <p:cBhvr>
                                        <p:cTn id="38" dur="1000"/>
                                        <p:tgtEl>
                                          <p:spTgt spid="16"/>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fltVal val="0"/>
                                          </p:val>
                                        </p:tav>
                                        <p:tav tm="100000">
                                          <p:val>
                                            <p:strVal val="#ppt_w"/>
                                          </p:val>
                                        </p:tav>
                                      </p:tavLst>
                                    </p:anim>
                                    <p:anim calcmode="lin" valueType="num">
                                      <p:cBhvr>
                                        <p:cTn id="50" dur="1000" fill="hold"/>
                                        <p:tgtEl>
                                          <p:spTgt spid="21"/>
                                        </p:tgtEl>
                                        <p:attrNameLst>
                                          <p:attrName>ppt_h</p:attrName>
                                        </p:attrNameLst>
                                      </p:cBhvr>
                                      <p:tavLst>
                                        <p:tav tm="0">
                                          <p:val>
                                            <p:fltVal val="0"/>
                                          </p:val>
                                        </p:tav>
                                        <p:tav tm="100000">
                                          <p:val>
                                            <p:strVal val="#ppt_h"/>
                                          </p:val>
                                        </p:tav>
                                      </p:tavLst>
                                    </p:anim>
                                    <p:anim calcmode="lin" valueType="num">
                                      <p:cBhvr>
                                        <p:cTn id="51" dur="1000" fill="hold"/>
                                        <p:tgtEl>
                                          <p:spTgt spid="21"/>
                                        </p:tgtEl>
                                        <p:attrNameLst>
                                          <p:attrName>style.rotation</p:attrName>
                                        </p:attrNameLst>
                                      </p:cBhvr>
                                      <p:tavLst>
                                        <p:tav tm="0">
                                          <p:val>
                                            <p:fltVal val="90"/>
                                          </p:val>
                                        </p:tav>
                                        <p:tav tm="100000">
                                          <p:val>
                                            <p:fltVal val="0"/>
                                          </p:val>
                                        </p:tav>
                                      </p:tavLst>
                                    </p:anim>
                                    <p:animEffect transition="in" filter="fade">
                                      <p:cBhvr>
                                        <p:cTn id="52" dur="1000"/>
                                        <p:tgtEl>
                                          <p:spTgt spid="21"/>
                                        </p:tgtEl>
                                      </p:cBhvr>
                                    </p:animEffect>
                                  </p:childTnLst>
                                </p:cTn>
                              </p:par>
                            </p:childTnLst>
                          </p:cTn>
                        </p:par>
                        <p:par>
                          <p:cTn id="53" fill="hold">
                            <p:stCondLst>
                              <p:cond delay="7000"/>
                            </p:stCondLst>
                            <p:childTnLst>
                              <p:par>
                                <p:cTn id="54" presetID="31" presetClass="entr" presetSubtype="0"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1000" fill="hold"/>
                                        <p:tgtEl>
                                          <p:spTgt spid="26"/>
                                        </p:tgtEl>
                                        <p:attrNameLst>
                                          <p:attrName>ppt_w</p:attrName>
                                        </p:attrNameLst>
                                      </p:cBhvr>
                                      <p:tavLst>
                                        <p:tav tm="0">
                                          <p:val>
                                            <p:fltVal val="0"/>
                                          </p:val>
                                        </p:tav>
                                        <p:tav tm="100000">
                                          <p:val>
                                            <p:strVal val="#ppt_w"/>
                                          </p:val>
                                        </p:tav>
                                      </p:tavLst>
                                    </p:anim>
                                    <p:anim calcmode="lin" valueType="num">
                                      <p:cBhvr>
                                        <p:cTn id="57" dur="1000" fill="hold"/>
                                        <p:tgtEl>
                                          <p:spTgt spid="26"/>
                                        </p:tgtEl>
                                        <p:attrNameLst>
                                          <p:attrName>ppt_h</p:attrName>
                                        </p:attrNameLst>
                                      </p:cBhvr>
                                      <p:tavLst>
                                        <p:tav tm="0">
                                          <p:val>
                                            <p:fltVal val="0"/>
                                          </p:val>
                                        </p:tav>
                                        <p:tav tm="100000">
                                          <p:val>
                                            <p:strVal val="#ppt_h"/>
                                          </p:val>
                                        </p:tav>
                                      </p:tavLst>
                                    </p:anim>
                                    <p:anim calcmode="lin" valueType="num">
                                      <p:cBhvr>
                                        <p:cTn id="58" dur="1000" fill="hold"/>
                                        <p:tgtEl>
                                          <p:spTgt spid="26"/>
                                        </p:tgtEl>
                                        <p:attrNameLst>
                                          <p:attrName>style.rotation</p:attrName>
                                        </p:attrNameLst>
                                      </p:cBhvr>
                                      <p:tavLst>
                                        <p:tav tm="0">
                                          <p:val>
                                            <p:fltVal val="90"/>
                                          </p:val>
                                        </p:tav>
                                        <p:tav tm="100000">
                                          <p:val>
                                            <p:fltVal val="0"/>
                                          </p:val>
                                        </p:tav>
                                      </p:tavLst>
                                    </p:anim>
                                    <p:animEffect transition="in" filter="fade">
                                      <p:cBhvr>
                                        <p:cTn id="59" dur="1000"/>
                                        <p:tgtEl>
                                          <p:spTgt spid="26"/>
                                        </p:tgtEl>
                                      </p:cBhvr>
                                    </p:animEffect>
                                  </p:childTnLst>
                                </p:cTn>
                              </p:par>
                            </p:childTnLst>
                          </p:cTn>
                        </p:par>
                        <p:par>
                          <p:cTn id="60" fill="hold">
                            <p:stCondLst>
                              <p:cond delay="8000"/>
                            </p:stCondLst>
                            <p:childTnLst>
                              <p:par>
                                <p:cTn id="61" presetID="31" presetClass="entr" presetSubtype="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1000" fill="hold"/>
                                        <p:tgtEl>
                                          <p:spTgt spid="27"/>
                                        </p:tgtEl>
                                        <p:attrNameLst>
                                          <p:attrName>ppt_w</p:attrName>
                                        </p:attrNameLst>
                                      </p:cBhvr>
                                      <p:tavLst>
                                        <p:tav tm="0">
                                          <p:val>
                                            <p:fltVal val="0"/>
                                          </p:val>
                                        </p:tav>
                                        <p:tav tm="100000">
                                          <p:val>
                                            <p:strVal val="#ppt_w"/>
                                          </p:val>
                                        </p:tav>
                                      </p:tavLst>
                                    </p:anim>
                                    <p:anim calcmode="lin" valueType="num">
                                      <p:cBhvr>
                                        <p:cTn id="64" dur="1000" fill="hold"/>
                                        <p:tgtEl>
                                          <p:spTgt spid="27"/>
                                        </p:tgtEl>
                                        <p:attrNameLst>
                                          <p:attrName>ppt_h</p:attrName>
                                        </p:attrNameLst>
                                      </p:cBhvr>
                                      <p:tavLst>
                                        <p:tav tm="0">
                                          <p:val>
                                            <p:fltVal val="0"/>
                                          </p:val>
                                        </p:tav>
                                        <p:tav tm="100000">
                                          <p:val>
                                            <p:strVal val="#ppt_h"/>
                                          </p:val>
                                        </p:tav>
                                      </p:tavLst>
                                    </p:anim>
                                    <p:anim calcmode="lin" valueType="num">
                                      <p:cBhvr>
                                        <p:cTn id="65" dur="1000" fill="hold"/>
                                        <p:tgtEl>
                                          <p:spTgt spid="27"/>
                                        </p:tgtEl>
                                        <p:attrNameLst>
                                          <p:attrName>style.rotation</p:attrName>
                                        </p:attrNameLst>
                                      </p:cBhvr>
                                      <p:tavLst>
                                        <p:tav tm="0">
                                          <p:val>
                                            <p:fltVal val="90"/>
                                          </p:val>
                                        </p:tav>
                                        <p:tav tm="100000">
                                          <p:val>
                                            <p:fltVal val="0"/>
                                          </p:val>
                                        </p:tav>
                                      </p:tavLst>
                                    </p:anim>
                                    <p:animEffect transition="in" filter="fade">
                                      <p:cBhvr>
                                        <p:cTn id="6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68" name="Google Shape;168;p18"/>
          <p:cNvPicPr preferRelativeResize="0"/>
          <p:nvPr/>
        </p:nvPicPr>
        <p:blipFill rotWithShape="1">
          <a:blip r:embed="rId3">
            <a:alphaModFix/>
          </a:blip>
          <a:srcRect t="12413" b="13340"/>
          <a:stretch/>
        </p:blipFill>
        <p:spPr>
          <a:xfrm>
            <a:off x="8613222" y="3575910"/>
            <a:ext cx="3277660" cy="1916646"/>
          </a:xfrm>
          <a:prstGeom prst="rect">
            <a:avLst/>
          </a:prstGeom>
          <a:noFill/>
          <a:ln>
            <a:noFill/>
          </a:ln>
        </p:spPr>
      </p:pic>
      <p:grpSp>
        <p:nvGrpSpPr>
          <p:cNvPr id="29" name="Google Shape;76;p14">
            <a:extLst>
              <a:ext uri="{FF2B5EF4-FFF2-40B4-BE49-F238E27FC236}">
                <a16:creationId xmlns:a16="http://schemas.microsoft.com/office/drawing/2014/main" id="{71A5CE0B-6EEE-4AA2-9F9D-D1BC2BA77EC2}"/>
              </a:ext>
            </a:extLst>
          </p:cNvPr>
          <p:cNvGrpSpPr/>
          <p:nvPr/>
        </p:nvGrpSpPr>
        <p:grpSpPr>
          <a:xfrm>
            <a:off x="993016" y="1790033"/>
            <a:ext cx="3577733" cy="4403600"/>
            <a:chOff x="431825" y="1342525"/>
            <a:chExt cx="2683300" cy="3302700"/>
          </a:xfrm>
          <a:noFill/>
        </p:grpSpPr>
        <p:sp>
          <p:nvSpPr>
            <p:cNvPr id="30" name="Google Shape;77;p14">
              <a:extLst>
                <a:ext uri="{FF2B5EF4-FFF2-40B4-BE49-F238E27FC236}">
                  <a16:creationId xmlns:a16="http://schemas.microsoft.com/office/drawing/2014/main" id="{3CE72190-759A-48A7-BF59-E85674930743}"/>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1" name="Google Shape;78;p14">
              <a:extLst>
                <a:ext uri="{FF2B5EF4-FFF2-40B4-BE49-F238E27FC236}">
                  <a16:creationId xmlns:a16="http://schemas.microsoft.com/office/drawing/2014/main" id="{C8DC671C-FD88-4948-A8B6-DEAED9012400}"/>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2" name="Google Shape;79;p14">
            <a:extLst>
              <a:ext uri="{FF2B5EF4-FFF2-40B4-BE49-F238E27FC236}">
                <a16:creationId xmlns:a16="http://schemas.microsoft.com/office/drawing/2014/main" id="{36A66C16-F976-4F61-BA22-0A7E3D25CA7A}"/>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1</a:t>
            </a:r>
          </a:p>
        </p:txBody>
      </p:sp>
      <p:cxnSp>
        <p:nvCxnSpPr>
          <p:cNvPr id="33" name="Google Shape;80;p14">
            <a:extLst>
              <a:ext uri="{FF2B5EF4-FFF2-40B4-BE49-F238E27FC236}">
                <a16:creationId xmlns:a16="http://schemas.microsoft.com/office/drawing/2014/main" id="{516181E6-40C4-40E6-A6C5-6AB42FF55BD1}"/>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4" name="Google Shape;81;p14">
            <a:extLst>
              <a:ext uri="{FF2B5EF4-FFF2-40B4-BE49-F238E27FC236}">
                <a16:creationId xmlns:a16="http://schemas.microsoft.com/office/drawing/2014/main" id="{1D561818-DEA1-492B-A53E-A800BE7C16B9}"/>
              </a:ext>
            </a:extLst>
          </p:cNvPr>
          <p:cNvSpPr txBox="1">
            <a:spLocks/>
          </p:cNvSpPr>
          <p:nvPr/>
        </p:nvSpPr>
        <p:spPr>
          <a:xfrm>
            <a:off x="1094749"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u="sng" dirty="0">
              <a:solidFill>
                <a:schemeClr val="hlink"/>
              </a:solidFill>
            </a:endParaRPr>
          </a:p>
        </p:txBody>
      </p:sp>
      <p:grpSp>
        <p:nvGrpSpPr>
          <p:cNvPr id="35" name="Google Shape;82;p14">
            <a:extLst>
              <a:ext uri="{FF2B5EF4-FFF2-40B4-BE49-F238E27FC236}">
                <a16:creationId xmlns:a16="http://schemas.microsoft.com/office/drawing/2014/main" id="{33C94475-E350-42D1-AB5F-FC532B621E61}"/>
              </a:ext>
            </a:extLst>
          </p:cNvPr>
          <p:cNvGrpSpPr/>
          <p:nvPr/>
        </p:nvGrpSpPr>
        <p:grpSpPr>
          <a:xfrm>
            <a:off x="4712983" y="1790033"/>
            <a:ext cx="3564005" cy="4403600"/>
            <a:chOff x="3221800" y="1342525"/>
            <a:chExt cx="2673004" cy="3302700"/>
          </a:xfrm>
          <a:noFill/>
        </p:grpSpPr>
        <p:sp>
          <p:nvSpPr>
            <p:cNvPr id="36" name="Google Shape;83;p14">
              <a:extLst>
                <a:ext uri="{FF2B5EF4-FFF2-40B4-BE49-F238E27FC236}">
                  <a16:creationId xmlns:a16="http://schemas.microsoft.com/office/drawing/2014/main" id="{33EBBD4B-016B-4BEB-AC11-48824CBE1A44}"/>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7" name="Google Shape;84;p14">
              <a:extLst>
                <a:ext uri="{FF2B5EF4-FFF2-40B4-BE49-F238E27FC236}">
                  <a16:creationId xmlns:a16="http://schemas.microsoft.com/office/drawing/2014/main" id="{712B5D15-9F0A-4D80-B4F1-4E9B9C5EE249}"/>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8" name="Google Shape;85;p14">
            <a:extLst>
              <a:ext uri="{FF2B5EF4-FFF2-40B4-BE49-F238E27FC236}">
                <a16:creationId xmlns:a16="http://schemas.microsoft.com/office/drawing/2014/main" id="{67814213-E8D4-429E-BB97-8F9EA10549C0}"/>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2</a:t>
            </a:r>
          </a:p>
        </p:txBody>
      </p:sp>
      <p:cxnSp>
        <p:nvCxnSpPr>
          <p:cNvPr id="39" name="Google Shape;86;p14">
            <a:extLst>
              <a:ext uri="{FF2B5EF4-FFF2-40B4-BE49-F238E27FC236}">
                <a16:creationId xmlns:a16="http://schemas.microsoft.com/office/drawing/2014/main" id="{04E71F93-A21D-41C7-ADC4-050EEBB96712}"/>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0" name="Google Shape;87;p14">
            <a:extLst>
              <a:ext uri="{FF2B5EF4-FFF2-40B4-BE49-F238E27FC236}">
                <a16:creationId xmlns:a16="http://schemas.microsoft.com/office/drawing/2014/main" id="{1D0A6835-6424-41B4-AF2F-84BE7A9E3603}"/>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dirty="0"/>
          </a:p>
        </p:txBody>
      </p:sp>
      <p:grpSp>
        <p:nvGrpSpPr>
          <p:cNvPr id="41" name="Google Shape;88;p14">
            <a:extLst>
              <a:ext uri="{FF2B5EF4-FFF2-40B4-BE49-F238E27FC236}">
                <a16:creationId xmlns:a16="http://schemas.microsoft.com/office/drawing/2014/main" id="{59F98A56-0CE3-4604-B8B8-14BFA6C5B31E}"/>
              </a:ext>
            </a:extLst>
          </p:cNvPr>
          <p:cNvGrpSpPr/>
          <p:nvPr/>
        </p:nvGrpSpPr>
        <p:grpSpPr>
          <a:xfrm>
            <a:off x="8426749" y="1790033"/>
            <a:ext cx="3564000" cy="4403600"/>
            <a:chOff x="6007125" y="1342525"/>
            <a:chExt cx="2673000" cy="3302700"/>
          </a:xfrm>
          <a:noFill/>
        </p:grpSpPr>
        <p:sp>
          <p:nvSpPr>
            <p:cNvPr id="42" name="Google Shape;89;p14">
              <a:extLst>
                <a:ext uri="{FF2B5EF4-FFF2-40B4-BE49-F238E27FC236}">
                  <a16:creationId xmlns:a16="http://schemas.microsoft.com/office/drawing/2014/main" id="{02CAA824-1C9C-4966-A07A-C9B2F974DFC6}"/>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3" name="Google Shape;90;p14">
              <a:extLst>
                <a:ext uri="{FF2B5EF4-FFF2-40B4-BE49-F238E27FC236}">
                  <a16:creationId xmlns:a16="http://schemas.microsoft.com/office/drawing/2014/main" id="{9B892D0B-E199-4442-8DE1-2447F85612F9}"/>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4" name="Google Shape;91;p14">
            <a:extLst>
              <a:ext uri="{FF2B5EF4-FFF2-40B4-BE49-F238E27FC236}">
                <a16:creationId xmlns:a16="http://schemas.microsoft.com/office/drawing/2014/main" id="{E92088EE-052E-4CB4-83F8-4643F5FE016D}"/>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3</a:t>
            </a:r>
          </a:p>
        </p:txBody>
      </p:sp>
      <p:cxnSp>
        <p:nvCxnSpPr>
          <p:cNvPr id="45" name="Google Shape;92;p14">
            <a:extLst>
              <a:ext uri="{FF2B5EF4-FFF2-40B4-BE49-F238E27FC236}">
                <a16:creationId xmlns:a16="http://schemas.microsoft.com/office/drawing/2014/main" id="{25765657-6CCB-4DFB-8E70-3E8919E7AB9E}"/>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6" name="Google Shape;93;p14">
            <a:extLst>
              <a:ext uri="{FF2B5EF4-FFF2-40B4-BE49-F238E27FC236}">
                <a16:creationId xmlns:a16="http://schemas.microsoft.com/office/drawing/2014/main" id="{89F77E23-CF5F-4E20-9CB4-4BDA086C9024}"/>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7" name="Google Shape;94;p14">
            <a:extLst>
              <a:ext uri="{FF2B5EF4-FFF2-40B4-BE49-F238E27FC236}">
                <a16:creationId xmlns:a16="http://schemas.microsoft.com/office/drawing/2014/main" id="{E4111A0F-A1DA-4701-9801-6C30CF1C869F}"/>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IL GIOCO DELLA BATTAGLIA NAVALE</a:t>
            </a:r>
            <a:endParaRPr lang="it-IT" sz="2000" b="1" dirty="0">
              <a:solidFill>
                <a:schemeClr val="dk2"/>
              </a:solidFill>
              <a:latin typeface="Lato"/>
              <a:ea typeface="Lato"/>
              <a:cs typeface="Lato"/>
              <a:sym typeface="Lato"/>
            </a:endParaRPr>
          </a:p>
        </p:txBody>
      </p:sp>
      <p:sp>
        <p:nvSpPr>
          <p:cNvPr id="48" name="Google Shape;95;p14">
            <a:extLst>
              <a:ext uri="{FF2B5EF4-FFF2-40B4-BE49-F238E27FC236}">
                <a16:creationId xmlns:a16="http://schemas.microsoft.com/office/drawing/2014/main" id="{AF8B523E-40D9-44CA-89CB-EB0F4722038B}"/>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REGOLE DEL GIOCO</a:t>
            </a:r>
          </a:p>
        </p:txBody>
      </p:sp>
      <p:sp>
        <p:nvSpPr>
          <p:cNvPr id="49" name="Google Shape;96;p14">
            <a:extLst>
              <a:ext uri="{FF2B5EF4-FFF2-40B4-BE49-F238E27FC236}">
                <a16:creationId xmlns:a16="http://schemas.microsoft.com/office/drawing/2014/main" id="{18E96D89-C50D-482F-BA3D-89518193DD6D}"/>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PIANIFICAZIONE DEL TORNEO </a:t>
            </a:r>
          </a:p>
        </p:txBody>
      </p:sp>
      <p:sp>
        <p:nvSpPr>
          <p:cNvPr id="50" name="Google Shape;75;p14">
            <a:extLst>
              <a:ext uri="{FF2B5EF4-FFF2-40B4-BE49-F238E27FC236}">
                <a16:creationId xmlns:a16="http://schemas.microsoft.com/office/drawing/2014/main" id="{6C35C5F6-0503-436D-B87B-825FB2AB824E}"/>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07-05-2022</a:t>
            </a:r>
          </a:p>
        </p:txBody>
      </p:sp>
      <p:pic>
        <p:nvPicPr>
          <p:cNvPr id="5" name="Immagine 4">
            <a:extLst>
              <a:ext uri="{FF2B5EF4-FFF2-40B4-BE49-F238E27FC236}">
                <a16:creationId xmlns:a16="http://schemas.microsoft.com/office/drawing/2014/main" id="{2DFAD95F-279C-4959-A03B-5B5F54207A5A}"/>
              </a:ext>
            </a:extLst>
          </p:cNvPr>
          <p:cNvPicPr>
            <a:picLocks noChangeAspect="1"/>
          </p:cNvPicPr>
          <p:nvPr/>
        </p:nvPicPr>
        <p:blipFill>
          <a:blip r:embed="rId4"/>
          <a:stretch>
            <a:fillRect/>
          </a:stretch>
        </p:blipFill>
        <p:spPr>
          <a:xfrm>
            <a:off x="1049462" y="3575910"/>
            <a:ext cx="3464707" cy="1916646"/>
          </a:xfrm>
          <a:prstGeom prst="rect">
            <a:avLst/>
          </a:prstGeom>
        </p:spPr>
      </p:pic>
      <p:pic>
        <p:nvPicPr>
          <p:cNvPr id="7" name="Immagine 6">
            <a:extLst>
              <a:ext uri="{FF2B5EF4-FFF2-40B4-BE49-F238E27FC236}">
                <a16:creationId xmlns:a16="http://schemas.microsoft.com/office/drawing/2014/main" id="{9D87434E-C578-43BA-A2F1-3024B7E9270E}"/>
              </a:ext>
            </a:extLst>
          </p:cNvPr>
          <p:cNvPicPr>
            <a:picLocks noChangeAspect="1"/>
          </p:cNvPicPr>
          <p:nvPr/>
        </p:nvPicPr>
        <p:blipFill>
          <a:blip r:embed="rId5"/>
          <a:stretch>
            <a:fillRect/>
          </a:stretch>
        </p:blipFill>
        <p:spPr>
          <a:xfrm>
            <a:off x="4770391" y="3575910"/>
            <a:ext cx="3362007" cy="1866972"/>
          </a:xfrm>
          <a:prstGeom prst="rect">
            <a:avLst/>
          </a:prstGeom>
        </p:spPr>
      </p:pic>
      <p:sp>
        <p:nvSpPr>
          <p:cNvPr id="8" name="Segnaposto numero diapositiva 7">
            <a:extLst>
              <a:ext uri="{FF2B5EF4-FFF2-40B4-BE49-F238E27FC236}">
                <a16:creationId xmlns:a16="http://schemas.microsoft.com/office/drawing/2014/main" id="{D75DC118-5BD5-44D7-8C3E-D59A52C9A0F3}"/>
              </a:ext>
            </a:extLst>
          </p:cNvPr>
          <p:cNvSpPr>
            <a:spLocks noGrp="1"/>
          </p:cNvSpPr>
          <p:nvPr>
            <p:ph type="sldNum" sz="quarter" idx="12"/>
          </p:nvPr>
        </p:nvSpPr>
        <p:spPr/>
        <p:txBody>
          <a:bodyPr/>
          <a:lstStyle/>
          <a:p>
            <a:fld id="{D446B053-895E-46E3-A118-478DDA93305E}" type="slidenum">
              <a:rPr lang="it-IT" smtClean="0"/>
              <a:t>31</a:t>
            </a:fld>
            <a:endParaRPr lang="it-IT"/>
          </a:p>
        </p:txBody>
      </p:sp>
    </p:spTree>
    <p:extLst>
      <p:ext uri="{BB962C8B-B14F-4D97-AF65-F5344CB8AC3E}">
        <p14:creationId xmlns:p14="http://schemas.microsoft.com/office/powerpoint/2010/main" val="1415019056"/>
      </p:ext>
    </p:extLst>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9" name="Google Shape;75;p14">
            <a:extLst>
              <a:ext uri="{FF2B5EF4-FFF2-40B4-BE49-F238E27FC236}">
                <a16:creationId xmlns:a16="http://schemas.microsoft.com/office/drawing/2014/main" id="{B5AA445F-00F7-4BA0-A7D2-D7112ABB0FE3}"/>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07-05-2022</a:t>
            </a:r>
          </a:p>
        </p:txBody>
      </p:sp>
      <p:pic>
        <p:nvPicPr>
          <p:cNvPr id="3" name="Immagine 2" descr="Immagine che contiene pavimento, interni, sedia, stanza&#10;&#10;Descrizione generata automaticamente">
            <a:extLst>
              <a:ext uri="{FF2B5EF4-FFF2-40B4-BE49-F238E27FC236}">
                <a16:creationId xmlns:a16="http://schemas.microsoft.com/office/drawing/2014/main" id="{AC77656F-5CA3-4858-AB16-49466E9E8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6630" y="3612190"/>
            <a:ext cx="3275940" cy="2457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magine 5" descr="Immagine che contiene testo, interni, pavimento, persona&#10;&#10;Descrizione generata automaticamente">
            <a:extLst>
              <a:ext uri="{FF2B5EF4-FFF2-40B4-BE49-F238E27FC236}">
                <a16:creationId xmlns:a16="http://schemas.microsoft.com/office/drawing/2014/main" id="{7EB45DC2-85E1-430F-8689-0559FA008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6630" y="610700"/>
            <a:ext cx="3275940" cy="2457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magine 7" descr="Immagine che contiene testo, interni, pavimento, persona&#10;&#10;Descrizione generata automaticamente">
            <a:extLst>
              <a:ext uri="{FF2B5EF4-FFF2-40B4-BE49-F238E27FC236}">
                <a16:creationId xmlns:a16="http://schemas.microsoft.com/office/drawing/2014/main" id="{8F143811-C87A-477E-AF75-74ACB31C1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113" y="3612190"/>
            <a:ext cx="3275940" cy="2457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magine 9" descr="Immagine che contiene persona, interni, pavimento, gruppo&#10;&#10;Descrizione generata automaticamente">
            <a:extLst>
              <a:ext uri="{FF2B5EF4-FFF2-40B4-BE49-F238E27FC236}">
                <a16:creationId xmlns:a16="http://schemas.microsoft.com/office/drawing/2014/main" id="{27B9655E-8A3D-42E3-B543-0EECAC5A7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113" y="610700"/>
            <a:ext cx="3275940" cy="2457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5" name="Immagine 44" descr="Immagine che contiene testo, persona, interni, persone&#10;&#10;Descrizione generata automaticamente">
            <a:extLst>
              <a:ext uri="{FF2B5EF4-FFF2-40B4-BE49-F238E27FC236}">
                <a16:creationId xmlns:a16="http://schemas.microsoft.com/office/drawing/2014/main" id="{38127F72-7672-4826-BCDB-90A2CBEB88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654" y="2077199"/>
            <a:ext cx="3604282" cy="27036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egnaposto numero diapositiva 1">
            <a:extLst>
              <a:ext uri="{FF2B5EF4-FFF2-40B4-BE49-F238E27FC236}">
                <a16:creationId xmlns:a16="http://schemas.microsoft.com/office/drawing/2014/main" id="{327C37D5-767A-44D8-B591-D25A37A48F35}"/>
              </a:ext>
            </a:extLst>
          </p:cNvPr>
          <p:cNvSpPr>
            <a:spLocks noGrp="1"/>
          </p:cNvSpPr>
          <p:nvPr>
            <p:ph type="sldNum" sz="quarter" idx="12"/>
          </p:nvPr>
        </p:nvSpPr>
        <p:spPr/>
        <p:txBody>
          <a:bodyPr/>
          <a:lstStyle/>
          <a:p>
            <a:fld id="{D446B053-895E-46E3-A118-478DDA93305E}" type="slidenum">
              <a:rPr lang="it-IT" smtClean="0"/>
              <a:t>32</a:t>
            </a:fld>
            <a:endParaRPr lang="it-IT"/>
          </a:p>
        </p:txBody>
      </p:sp>
    </p:spTree>
    <p:extLst>
      <p:ext uri="{BB962C8B-B14F-4D97-AF65-F5344CB8AC3E}">
        <p14:creationId xmlns:p14="http://schemas.microsoft.com/office/powerpoint/2010/main" val="2807668952"/>
      </p:ext>
    </p:extLst>
  </p:cSld>
  <p:clrMapOvr>
    <a:masterClrMapping/>
  </p:clrMapOvr>
  <mc:AlternateContent xmlns:mc="http://schemas.openxmlformats.org/markup-compatibility/2006">
    <mc:Choice xmlns:p14="http://schemas.microsoft.com/office/powerpoint/2010/main" Requires="p14">
      <p:transition spd="slow" p14:dur="1250" advClick="0" advTm="6000">
        <p14:switch dir="r"/>
      </p:transition>
    </mc:Choice>
    <mc:Fallback>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style.rotation</p:attrName>
                                        </p:attrNameLst>
                                      </p:cBhvr>
                                      <p:tavLst>
                                        <p:tav tm="0">
                                          <p:val>
                                            <p:fltVal val="90"/>
                                          </p:val>
                                        </p:tav>
                                        <p:tav tm="100000">
                                          <p:val>
                                            <p:fltVal val="0"/>
                                          </p:val>
                                        </p:tav>
                                      </p:tavLst>
                                    </p:anim>
                                    <p:animEffect transition="in" filter="fade">
                                      <p:cBhvr>
                                        <p:cTn id="10" dur="1000"/>
                                        <p:tgtEl>
                                          <p:spTgt spid="4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8" name="Immagine 17" descr="Immagine che contiene testo, persona, interni&#10;&#10;Descrizione generata automaticamente">
            <a:extLst>
              <a:ext uri="{FF2B5EF4-FFF2-40B4-BE49-F238E27FC236}">
                <a16:creationId xmlns:a16="http://schemas.microsoft.com/office/drawing/2014/main" id="{CF06E6C2-FC7E-4DFE-8B03-EA8C5501CB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60" y="3959938"/>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5" name="Immagine 34" descr="Immagine che contiene testo&#10;&#10;Descrizione generata automaticamente">
            <a:extLst>
              <a:ext uri="{FF2B5EF4-FFF2-40B4-BE49-F238E27FC236}">
                <a16:creationId xmlns:a16="http://schemas.microsoft.com/office/drawing/2014/main" id="{14C911B3-3701-4D2E-9F92-A2D8970DE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106" y="4538741"/>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1" name="Immagine 40">
            <a:extLst>
              <a:ext uri="{FF2B5EF4-FFF2-40B4-BE49-F238E27FC236}">
                <a16:creationId xmlns:a16="http://schemas.microsoft.com/office/drawing/2014/main" id="{B61278E6-92BC-46BC-98BA-573965D4F1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707512"/>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Google Shape;75;p14">
            <a:extLst>
              <a:ext uri="{FF2B5EF4-FFF2-40B4-BE49-F238E27FC236}">
                <a16:creationId xmlns:a16="http://schemas.microsoft.com/office/drawing/2014/main" id="{B5AA445F-00F7-4BA0-A7D2-D7112ABB0FE3}"/>
              </a:ext>
            </a:extLst>
          </p:cNvPr>
          <p:cNvSpPr txBox="1">
            <a:spLocks/>
          </p:cNvSpPr>
          <p:nvPr/>
        </p:nvSpPr>
        <p:spPr>
          <a:xfrm>
            <a:off x="1819922" y="610700"/>
            <a:ext cx="9215751" cy="8483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07-05-2022</a:t>
            </a:r>
          </a:p>
        </p:txBody>
      </p:sp>
      <p:pic>
        <p:nvPicPr>
          <p:cNvPr id="25" name="Immagine 24" descr="Immagine che contiene testo, persona&#10;&#10;Descrizione generata automaticamente">
            <a:extLst>
              <a:ext uri="{FF2B5EF4-FFF2-40B4-BE49-F238E27FC236}">
                <a16:creationId xmlns:a16="http://schemas.microsoft.com/office/drawing/2014/main" id="{C60D965B-5DCF-4087-874D-08C11E883D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4260" y="333798"/>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1" name="Immagine 30" descr="Immagine che contiene testo, persona, interni, gruppo&#10;&#10;Descrizione generata automaticamente">
            <a:extLst>
              <a:ext uri="{FF2B5EF4-FFF2-40B4-BE49-F238E27FC236}">
                <a16:creationId xmlns:a16="http://schemas.microsoft.com/office/drawing/2014/main" id="{4941F254-E50B-4F00-8791-76C97208E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5782" y="2341859"/>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9" name="Immagine 38" descr="Immagine che contiene testo&#10;&#10;Descrizione generata automaticamente">
            <a:extLst>
              <a:ext uri="{FF2B5EF4-FFF2-40B4-BE49-F238E27FC236}">
                <a16:creationId xmlns:a16="http://schemas.microsoft.com/office/drawing/2014/main" id="{9FAF1435-E78D-4FB6-91C6-90C9425EE3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9616" y="4428849"/>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Immagine 11" descr="Immagine che contiene persona, leggendo&#10;&#10;Descrizione generata automaticamente">
            <a:extLst>
              <a:ext uri="{FF2B5EF4-FFF2-40B4-BE49-F238E27FC236}">
                <a16:creationId xmlns:a16="http://schemas.microsoft.com/office/drawing/2014/main" id="{15451202-78E5-4B28-9BF6-90CE9DC571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4374" y="1165027"/>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Immagine 21" descr="Immagine che contiene persona, tavolo, tavolo da pranzo&#10;&#10;Descrizione generata automaticamente">
            <a:extLst>
              <a:ext uri="{FF2B5EF4-FFF2-40B4-BE49-F238E27FC236}">
                <a16:creationId xmlns:a16="http://schemas.microsoft.com/office/drawing/2014/main" id="{94C85998-61BC-4789-83E1-A00CCEF197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3163" y="1898911"/>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Immagine 14" descr="Immagine che contiene testo, persona, interni, tavolo&#10;&#10;Descrizione generata automaticamente">
            <a:extLst>
              <a:ext uri="{FF2B5EF4-FFF2-40B4-BE49-F238E27FC236}">
                <a16:creationId xmlns:a16="http://schemas.microsoft.com/office/drawing/2014/main" id="{BD9F998B-901E-4B20-8E34-874332A0B2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7316" y="1451268"/>
            <a:ext cx="2758077" cy="2068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6" name="Segnaposto numero diapositiva 45">
            <a:extLst>
              <a:ext uri="{FF2B5EF4-FFF2-40B4-BE49-F238E27FC236}">
                <a16:creationId xmlns:a16="http://schemas.microsoft.com/office/drawing/2014/main" id="{E9BEC0EC-DCEF-469C-9DB8-54220220320F}"/>
              </a:ext>
            </a:extLst>
          </p:cNvPr>
          <p:cNvSpPr>
            <a:spLocks noGrp="1"/>
          </p:cNvSpPr>
          <p:nvPr>
            <p:ph type="sldNum" sz="quarter" idx="12"/>
          </p:nvPr>
        </p:nvSpPr>
        <p:spPr/>
        <p:txBody>
          <a:bodyPr/>
          <a:lstStyle/>
          <a:p>
            <a:fld id="{D446B053-895E-46E3-A118-478DDA93305E}" type="slidenum">
              <a:rPr lang="it-IT" smtClean="0"/>
              <a:t>33</a:t>
            </a:fld>
            <a:endParaRPr lang="it-IT"/>
          </a:p>
        </p:txBody>
      </p:sp>
    </p:spTree>
    <p:extLst>
      <p:ext uri="{BB962C8B-B14F-4D97-AF65-F5344CB8AC3E}">
        <p14:creationId xmlns:p14="http://schemas.microsoft.com/office/powerpoint/2010/main" val="171770858"/>
      </p:ext>
    </p:extLst>
  </p:cSld>
  <p:clrMapOvr>
    <a:masterClrMapping/>
  </p:clrMapOvr>
  <mc:AlternateContent xmlns:mc="http://schemas.openxmlformats.org/markup-compatibility/2006">
    <mc:Choice xmlns:p14="http://schemas.microsoft.com/office/powerpoint/2010/main" Requires="p14">
      <p:transition spd="slow" p14:dur="1250" advClick="0" advTm="10000">
        <p14:switch dir="r"/>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1000" fill="hold"/>
                                        <p:tgtEl>
                                          <p:spTgt spid="35"/>
                                        </p:tgtEl>
                                        <p:attrNameLst>
                                          <p:attrName>ppt_w</p:attrName>
                                        </p:attrNameLst>
                                      </p:cBhvr>
                                      <p:tavLst>
                                        <p:tav tm="0">
                                          <p:val>
                                            <p:fltVal val="0"/>
                                          </p:val>
                                        </p:tav>
                                        <p:tav tm="100000">
                                          <p:val>
                                            <p:strVal val="#ppt_w"/>
                                          </p:val>
                                        </p:tav>
                                      </p:tavLst>
                                    </p:anim>
                                    <p:anim calcmode="lin" valueType="num">
                                      <p:cBhvr>
                                        <p:cTn id="22" dur="1000" fill="hold"/>
                                        <p:tgtEl>
                                          <p:spTgt spid="35"/>
                                        </p:tgtEl>
                                        <p:attrNameLst>
                                          <p:attrName>ppt_h</p:attrName>
                                        </p:attrNameLst>
                                      </p:cBhvr>
                                      <p:tavLst>
                                        <p:tav tm="0">
                                          <p:val>
                                            <p:fltVal val="0"/>
                                          </p:val>
                                        </p:tav>
                                        <p:tav tm="100000">
                                          <p:val>
                                            <p:strVal val="#ppt_h"/>
                                          </p:val>
                                        </p:tav>
                                      </p:tavLst>
                                    </p:anim>
                                    <p:anim calcmode="lin" valueType="num">
                                      <p:cBhvr>
                                        <p:cTn id="23" dur="1000" fill="hold"/>
                                        <p:tgtEl>
                                          <p:spTgt spid="35"/>
                                        </p:tgtEl>
                                        <p:attrNameLst>
                                          <p:attrName>style.rotation</p:attrName>
                                        </p:attrNameLst>
                                      </p:cBhvr>
                                      <p:tavLst>
                                        <p:tav tm="0">
                                          <p:val>
                                            <p:fltVal val="90"/>
                                          </p:val>
                                        </p:tav>
                                        <p:tav tm="100000">
                                          <p:val>
                                            <p:fltVal val="0"/>
                                          </p:val>
                                        </p:tav>
                                      </p:tavLst>
                                    </p:anim>
                                    <p:animEffect transition="in" filter="fade">
                                      <p:cBhvr>
                                        <p:cTn id="24" dur="1000"/>
                                        <p:tgtEl>
                                          <p:spTgt spid="3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1000" fill="hold"/>
                                        <p:tgtEl>
                                          <p:spTgt spid="41"/>
                                        </p:tgtEl>
                                        <p:attrNameLst>
                                          <p:attrName>ppt_w</p:attrName>
                                        </p:attrNameLst>
                                      </p:cBhvr>
                                      <p:tavLst>
                                        <p:tav tm="0">
                                          <p:val>
                                            <p:fltVal val="0"/>
                                          </p:val>
                                        </p:tav>
                                        <p:tav tm="100000">
                                          <p:val>
                                            <p:strVal val="#ppt_w"/>
                                          </p:val>
                                        </p:tav>
                                      </p:tavLst>
                                    </p:anim>
                                    <p:anim calcmode="lin" valueType="num">
                                      <p:cBhvr>
                                        <p:cTn id="29" dur="1000" fill="hold"/>
                                        <p:tgtEl>
                                          <p:spTgt spid="41"/>
                                        </p:tgtEl>
                                        <p:attrNameLst>
                                          <p:attrName>ppt_h</p:attrName>
                                        </p:attrNameLst>
                                      </p:cBhvr>
                                      <p:tavLst>
                                        <p:tav tm="0">
                                          <p:val>
                                            <p:fltVal val="0"/>
                                          </p:val>
                                        </p:tav>
                                        <p:tav tm="100000">
                                          <p:val>
                                            <p:strVal val="#ppt_h"/>
                                          </p:val>
                                        </p:tav>
                                      </p:tavLst>
                                    </p:anim>
                                    <p:anim calcmode="lin" valueType="num">
                                      <p:cBhvr>
                                        <p:cTn id="30" dur="1000" fill="hold"/>
                                        <p:tgtEl>
                                          <p:spTgt spid="41"/>
                                        </p:tgtEl>
                                        <p:attrNameLst>
                                          <p:attrName>style.rotation</p:attrName>
                                        </p:attrNameLst>
                                      </p:cBhvr>
                                      <p:tavLst>
                                        <p:tav tm="0">
                                          <p:val>
                                            <p:fltVal val="90"/>
                                          </p:val>
                                        </p:tav>
                                        <p:tav tm="100000">
                                          <p:val>
                                            <p:fltVal val="0"/>
                                          </p:val>
                                        </p:tav>
                                      </p:tavLst>
                                    </p:anim>
                                    <p:animEffect transition="in" filter="fade">
                                      <p:cBhvr>
                                        <p:cTn id="31" dur="1000"/>
                                        <p:tgtEl>
                                          <p:spTgt spid="41"/>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1000" fill="hold"/>
                                        <p:tgtEl>
                                          <p:spTgt spid="31"/>
                                        </p:tgtEl>
                                        <p:attrNameLst>
                                          <p:attrName>ppt_w</p:attrName>
                                        </p:attrNameLst>
                                      </p:cBhvr>
                                      <p:tavLst>
                                        <p:tav tm="0">
                                          <p:val>
                                            <p:fltVal val="0"/>
                                          </p:val>
                                        </p:tav>
                                        <p:tav tm="100000">
                                          <p:val>
                                            <p:strVal val="#ppt_w"/>
                                          </p:val>
                                        </p:tav>
                                      </p:tavLst>
                                    </p:anim>
                                    <p:anim calcmode="lin" valueType="num">
                                      <p:cBhvr>
                                        <p:cTn id="36" dur="1000" fill="hold"/>
                                        <p:tgtEl>
                                          <p:spTgt spid="31"/>
                                        </p:tgtEl>
                                        <p:attrNameLst>
                                          <p:attrName>ppt_h</p:attrName>
                                        </p:attrNameLst>
                                      </p:cBhvr>
                                      <p:tavLst>
                                        <p:tav tm="0">
                                          <p:val>
                                            <p:fltVal val="0"/>
                                          </p:val>
                                        </p:tav>
                                        <p:tav tm="100000">
                                          <p:val>
                                            <p:strVal val="#ppt_h"/>
                                          </p:val>
                                        </p:tav>
                                      </p:tavLst>
                                    </p:anim>
                                    <p:anim calcmode="lin" valueType="num">
                                      <p:cBhvr>
                                        <p:cTn id="37" dur="1000" fill="hold"/>
                                        <p:tgtEl>
                                          <p:spTgt spid="31"/>
                                        </p:tgtEl>
                                        <p:attrNameLst>
                                          <p:attrName>style.rotation</p:attrName>
                                        </p:attrNameLst>
                                      </p:cBhvr>
                                      <p:tavLst>
                                        <p:tav tm="0">
                                          <p:val>
                                            <p:fltVal val="90"/>
                                          </p:val>
                                        </p:tav>
                                        <p:tav tm="100000">
                                          <p:val>
                                            <p:fltVal val="0"/>
                                          </p:val>
                                        </p:tav>
                                      </p:tavLst>
                                    </p:anim>
                                    <p:animEffect transition="in" filter="fade">
                                      <p:cBhvr>
                                        <p:cTn id="38" dur="1000"/>
                                        <p:tgtEl>
                                          <p:spTgt spid="31"/>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 calcmode="lin" valueType="num">
                                      <p:cBhvr>
                                        <p:cTn id="44" dur="1000" fill="hold"/>
                                        <p:tgtEl>
                                          <p:spTgt spid="39"/>
                                        </p:tgtEl>
                                        <p:attrNameLst>
                                          <p:attrName>style.rotation</p:attrName>
                                        </p:attrNameLst>
                                      </p:cBhvr>
                                      <p:tavLst>
                                        <p:tav tm="0">
                                          <p:val>
                                            <p:fltVal val="90"/>
                                          </p:val>
                                        </p:tav>
                                        <p:tav tm="100000">
                                          <p:val>
                                            <p:fltVal val="0"/>
                                          </p:val>
                                        </p:tav>
                                      </p:tavLst>
                                    </p:anim>
                                    <p:animEffect transition="in" filter="fade">
                                      <p:cBhvr>
                                        <p:cTn id="45" dur="1000"/>
                                        <p:tgtEl>
                                          <p:spTgt spid="39"/>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style.rotation</p:attrName>
                                        </p:attrNameLst>
                                      </p:cBhvr>
                                      <p:tavLst>
                                        <p:tav tm="0">
                                          <p:val>
                                            <p:fltVal val="90"/>
                                          </p:val>
                                        </p:tav>
                                        <p:tav tm="100000">
                                          <p:val>
                                            <p:fltVal val="0"/>
                                          </p:val>
                                        </p:tav>
                                      </p:tavLst>
                                    </p:anim>
                                    <p:animEffect transition="in" filter="fade">
                                      <p:cBhvr>
                                        <p:cTn id="52" dur="1000"/>
                                        <p:tgtEl>
                                          <p:spTgt spid="22"/>
                                        </p:tgtEl>
                                      </p:cBhvr>
                                    </p:animEffect>
                                  </p:childTnLst>
                                </p:cTn>
                              </p:par>
                            </p:childTnLst>
                          </p:cTn>
                        </p:par>
                        <p:par>
                          <p:cTn id="53" fill="hold">
                            <p:stCondLst>
                              <p:cond delay="7000"/>
                            </p:stCondLst>
                            <p:childTnLst>
                              <p:par>
                                <p:cTn id="54" presetID="31"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par>
                          <p:cTn id="60" fill="hold">
                            <p:stCondLst>
                              <p:cond delay="8000"/>
                            </p:stCondLst>
                            <p:childTnLst>
                              <p:par>
                                <p:cTn id="61" presetID="31"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1000" fill="hold"/>
                                        <p:tgtEl>
                                          <p:spTgt spid="25"/>
                                        </p:tgtEl>
                                        <p:attrNameLst>
                                          <p:attrName>ppt_w</p:attrName>
                                        </p:attrNameLst>
                                      </p:cBhvr>
                                      <p:tavLst>
                                        <p:tav tm="0">
                                          <p:val>
                                            <p:fltVal val="0"/>
                                          </p:val>
                                        </p:tav>
                                        <p:tav tm="100000">
                                          <p:val>
                                            <p:strVal val="#ppt_w"/>
                                          </p:val>
                                        </p:tav>
                                      </p:tavLst>
                                    </p:anim>
                                    <p:anim calcmode="lin" valueType="num">
                                      <p:cBhvr>
                                        <p:cTn id="64" dur="1000" fill="hold"/>
                                        <p:tgtEl>
                                          <p:spTgt spid="25"/>
                                        </p:tgtEl>
                                        <p:attrNameLst>
                                          <p:attrName>ppt_h</p:attrName>
                                        </p:attrNameLst>
                                      </p:cBhvr>
                                      <p:tavLst>
                                        <p:tav tm="0">
                                          <p:val>
                                            <p:fltVal val="0"/>
                                          </p:val>
                                        </p:tav>
                                        <p:tav tm="100000">
                                          <p:val>
                                            <p:strVal val="#ppt_h"/>
                                          </p:val>
                                        </p:tav>
                                      </p:tavLst>
                                    </p:anim>
                                    <p:anim calcmode="lin" valueType="num">
                                      <p:cBhvr>
                                        <p:cTn id="65" dur="1000" fill="hold"/>
                                        <p:tgtEl>
                                          <p:spTgt spid="25"/>
                                        </p:tgtEl>
                                        <p:attrNameLst>
                                          <p:attrName>style.rotation</p:attrName>
                                        </p:attrNameLst>
                                      </p:cBhvr>
                                      <p:tavLst>
                                        <p:tav tm="0">
                                          <p:val>
                                            <p:fltVal val="90"/>
                                          </p:val>
                                        </p:tav>
                                        <p:tav tm="100000">
                                          <p:val>
                                            <p:fltVal val="0"/>
                                          </p:val>
                                        </p:tav>
                                      </p:tavLst>
                                    </p:anim>
                                    <p:animEffect transition="in" filter="fade">
                                      <p:cBhvr>
                                        <p:cTn id="6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29" name="Google Shape;76;p14">
            <a:extLst>
              <a:ext uri="{FF2B5EF4-FFF2-40B4-BE49-F238E27FC236}">
                <a16:creationId xmlns:a16="http://schemas.microsoft.com/office/drawing/2014/main" id="{71A5CE0B-6EEE-4AA2-9F9D-D1BC2BA77EC2}"/>
              </a:ext>
            </a:extLst>
          </p:cNvPr>
          <p:cNvGrpSpPr/>
          <p:nvPr/>
        </p:nvGrpSpPr>
        <p:grpSpPr>
          <a:xfrm>
            <a:off x="993016" y="1790033"/>
            <a:ext cx="3577733" cy="4403600"/>
            <a:chOff x="431825" y="1342525"/>
            <a:chExt cx="2683300" cy="3302700"/>
          </a:xfrm>
          <a:noFill/>
        </p:grpSpPr>
        <p:sp>
          <p:nvSpPr>
            <p:cNvPr id="30" name="Google Shape;77;p14">
              <a:extLst>
                <a:ext uri="{FF2B5EF4-FFF2-40B4-BE49-F238E27FC236}">
                  <a16:creationId xmlns:a16="http://schemas.microsoft.com/office/drawing/2014/main" id="{3CE72190-759A-48A7-BF59-E85674930743}"/>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1" name="Google Shape;78;p14">
              <a:extLst>
                <a:ext uri="{FF2B5EF4-FFF2-40B4-BE49-F238E27FC236}">
                  <a16:creationId xmlns:a16="http://schemas.microsoft.com/office/drawing/2014/main" id="{C8DC671C-FD88-4948-A8B6-DEAED9012400}"/>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2" name="Google Shape;79;p14">
            <a:extLst>
              <a:ext uri="{FF2B5EF4-FFF2-40B4-BE49-F238E27FC236}">
                <a16:creationId xmlns:a16="http://schemas.microsoft.com/office/drawing/2014/main" id="{36A66C16-F976-4F61-BA22-0A7E3D25CA7A}"/>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1</a:t>
            </a:r>
          </a:p>
        </p:txBody>
      </p:sp>
      <p:cxnSp>
        <p:nvCxnSpPr>
          <p:cNvPr id="33" name="Google Shape;80;p14">
            <a:extLst>
              <a:ext uri="{FF2B5EF4-FFF2-40B4-BE49-F238E27FC236}">
                <a16:creationId xmlns:a16="http://schemas.microsoft.com/office/drawing/2014/main" id="{516181E6-40C4-40E6-A6C5-6AB42FF55BD1}"/>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4" name="Google Shape;81;p14">
            <a:extLst>
              <a:ext uri="{FF2B5EF4-FFF2-40B4-BE49-F238E27FC236}">
                <a16:creationId xmlns:a16="http://schemas.microsoft.com/office/drawing/2014/main" id="{1D561818-DEA1-492B-A53E-A800BE7C16B9}"/>
              </a:ext>
            </a:extLst>
          </p:cNvPr>
          <p:cNvSpPr txBox="1">
            <a:spLocks/>
          </p:cNvSpPr>
          <p:nvPr/>
        </p:nvSpPr>
        <p:spPr>
          <a:xfrm>
            <a:off x="1094749"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u="sng" dirty="0">
              <a:solidFill>
                <a:schemeClr val="hlink"/>
              </a:solidFill>
            </a:endParaRPr>
          </a:p>
        </p:txBody>
      </p:sp>
      <p:grpSp>
        <p:nvGrpSpPr>
          <p:cNvPr id="35" name="Google Shape;82;p14">
            <a:extLst>
              <a:ext uri="{FF2B5EF4-FFF2-40B4-BE49-F238E27FC236}">
                <a16:creationId xmlns:a16="http://schemas.microsoft.com/office/drawing/2014/main" id="{33C94475-E350-42D1-AB5F-FC532B621E61}"/>
              </a:ext>
            </a:extLst>
          </p:cNvPr>
          <p:cNvGrpSpPr/>
          <p:nvPr/>
        </p:nvGrpSpPr>
        <p:grpSpPr>
          <a:xfrm>
            <a:off x="4712983" y="1790033"/>
            <a:ext cx="3564005" cy="4403600"/>
            <a:chOff x="3221800" y="1342525"/>
            <a:chExt cx="2673004" cy="3302700"/>
          </a:xfrm>
          <a:noFill/>
        </p:grpSpPr>
        <p:sp>
          <p:nvSpPr>
            <p:cNvPr id="36" name="Google Shape;83;p14">
              <a:extLst>
                <a:ext uri="{FF2B5EF4-FFF2-40B4-BE49-F238E27FC236}">
                  <a16:creationId xmlns:a16="http://schemas.microsoft.com/office/drawing/2014/main" id="{33EBBD4B-016B-4BEB-AC11-48824CBE1A44}"/>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7" name="Google Shape;84;p14">
              <a:extLst>
                <a:ext uri="{FF2B5EF4-FFF2-40B4-BE49-F238E27FC236}">
                  <a16:creationId xmlns:a16="http://schemas.microsoft.com/office/drawing/2014/main" id="{712B5D15-9F0A-4D80-B4F1-4E9B9C5EE249}"/>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8" name="Google Shape;85;p14">
            <a:extLst>
              <a:ext uri="{FF2B5EF4-FFF2-40B4-BE49-F238E27FC236}">
                <a16:creationId xmlns:a16="http://schemas.microsoft.com/office/drawing/2014/main" id="{67814213-E8D4-429E-BB97-8F9EA10549C0}"/>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2</a:t>
            </a:r>
          </a:p>
        </p:txBody>
      </p:sp>
      <p:cxnSp>
        <p:nvCxnSpPr>
          <p:cNvPr id="39" name="Google Shape;86;p14">
            <a:extLst>
              <a:ext uri="{FF2B5EF4-FFF2-40B4-BE49-F238E27FC236}">
                <a16:creationId xmlns:a16="http://schemas.microsoft.com/office/drawing/2014/main" id="{04E71F93-A21D-41C7-ADC4-050EEBB96712}"/>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0" name="Google Shape;87;p14">
            <a:extLst>
              <a:ext uri="{FF2B5EF4-FFF2-40B4-BE49-F238E27FC236}">
                <a16:creationId xmlns:a16="http://schemas.microsoft.com/office/drawing/2014/main" id="{1D0A6835-6424-41B4-AF2F-84BE7A9E3603}"/>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dirty="0"/>
          </a:p>
        </p:txBody>
      </p:sp>
      <p:grpSp>
        <p:nvGrpSpPr>
          <p:cNvPr id="41" name="Google Shape;88;p14">
            <a:extLst>
              <a:ext uri="{FF2B5EF4-FFF2-40B4-BE49-F238E27FC236}">
                <a16:creationId xmlns:a16="http://schemas.microsoft.com/office/drawing/2014/main" id="{59F98A56-0CE3-4604-B8B8-14BFA6C5B31E}"/>
              </a:ext>
            </a:extLst>
          </p:cNvPr>
          <p:cNvGrpSpPr/>
          <p:nvPr/>
        </p:nvGrpSpPr>
        <p:grpSpPr>
          <a:xfrm>
            <a:off x="8426749" y="1790033"/>
            <a:ext cx="3564000" cy="4403600"/>
            <a:chOff x="6007125" y="1342525"/>
            <a:chExt cx="2673000" cy="3302700"/>
          </a:xfrm>
          <a:noFill/>
        </p:grpSpPr>
        <p:sp>
          <p:nvSpPr>
            <p:cNvPr id="42" name="Google Shape;89;p14">
              <a:extLst>
                <a:ext uri="{FF2B5EF4-FFF2-40B4-BE49-F238E27FC236}">
                  <a16:creationId xmlns:a16="http://schemas.microsoft.com/office/drawing/2014/main" id="{02CAA824-1C9C-4966-A07A-C9B2F974DFC6}"/>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3" name="Google Shape;90;p14">
              <a:extLst>
                <a:ext uri="{FF2B5EF4-FFF2-40B4-BE49-F238E27FC236}">
                  <a16:creationId xmlns:a16="http://schemas.microsoft.com/office/drawing/2014/main" id="{9B892D0B-E199-4442-8DE1-2447F85612F9}"/>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4" name="Google Shape;91;p14">
            <a:extLst>
              <a:ext uri="{FF2B5EF4-FFF2-40B4-BE49-F238E27FC236}">
                <a16:creationId xmlns:a16="http://schemas.microsoft.com/office/drawing/2014/main" id="{E92088EE-052E-4CB4-83F8-4643F5FE016D}"/>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3</a:t>
            </a:r>
          </a:p>
        </p:txBody>
      </p:sp>
      <p:cxnSp>
        <p:nvCxnSpPr>
          <p:cNvPr id="45" name="Google Shape;92;p14">
            <a:extLst>
              <a:ext uri="{FF2B5EF4-FFF2-40B4-BE49-F238E27FC236}">
                <a16:creationId xmlns:a16="http://schemas.microsoft.com/office/drawing/2014/main" id="{25765657-6CCB-4DFB-8E70-3E8919E7AB9E}"/>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6" name="Google Shape;93;p14">
            <a:extLst>
              <a:ext uri="{FF2B5EF4-FFF2-40B4-BE49-F238E27FC236}">
                <a16:creationId xmlns:a16="http://schemas.microsoft.com/office/drawing/2014/main" id="{89F77E23-CF5F-4E20-9CB4-4BDA086C9024}"/>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endParaRPr lang="it-IT" sz="1867" dirty="0"/>
          </a:p>
        </p:txBody>
      </p:sp>
      <p:sp>
        <p:nvSpPr>
          <p:cNvPr id="47" name="Google Shape;94;p14">
            <a:extLst>
              <a:ext uri="{FF2B5EF4-FFF2-40B4-BE49-F238E27FC236}">
                <a16:creationId xmlns:a16="http://schemas.microsoft.com/office/drawing/2014/main" id="{E4111A0F-A1DA-4701-9801-6C30CF1C869F}"/>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CACCIA AL TESORO</a:t>
            </a:r>
            <a:endParaRPr lang="it-IT" sz="2000" b="1" dirty="0">
              <a:solidFill>
                <a:schemeClr val="dk2"/>
              </a:solidFill>
              <a:latin typeface="Lato"/>
              <a:ea typeface="Lato"/>
              <a:cs typeface="Lato"/>
              <a:sym typeface="Lato"/>
            </a:endParaRPr>
          </a:p>
        </p:txBody>
      </p:sp>
      <p:sp>
        <p:nvSpPr>
          <p:cNvPr id="48" name="Google Shape;95;p14">
            <a:extLst>
              <a:ext uri="{FF2B5EF4-FFF2-40B4-BE49-F238E27FC236}">
                <a16:creationId xmlns:a16="http://schemas.microsoft.com/office/drawing/2014/main" id="{AF8B523E-40D9-44CA-89CB-EB0F4722038B}"/>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REGOLE DEL GIOCO</a:t>
            </a:r>
          </a:p>
        </p:txBody>
      </p:sp>
      <p:sp>
        <p:nvSpPr>
          <p:cNvPr id="49" name="Google Shape;96;p14">
            <a:extLst>
              <a:ext uri="{FF2B5EF4-FFF2-40B4-BE49-F238E27FC236}">
                <a16:creationId xmlns:a16="http://schemas.microsoft.com/office/drawing/2014/main" id="{18E96D89-C50D-482F-BA3D-89518193DD6D}"/>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FESTEGGIAMENTI </a:t>
            </a:r>
          </a:p>
        </p:txBody>
      </p:sp>
      <p:sp>
        <p:nvSpPr>
          <p:cNvPr id="50" name="Google Shape;75;p14">
            <a:extLst>
              <a:ext uri="{FF2B5EF4-FFF2-40B4-BE49-F238E27FC236}">
                <a16:creationId xmlns:a16="http://schemas.microsoft.com/office/drawing/2014/main" id="{6C35C5F6-0503-436D-B87B-825FB2AB824E}"/>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21-05-2022</a:t>
            </a:r>
          </a:p>
        </p:txBody>
      </p:sp>
      <p:pic>
        <p:nvPicPr>
          <p:cNvPr id="2" name="Immagine 1">
            <a:extLst>
              <a:ext uri="{FF2B5EF4-FFF2-40B4-BE49-F238E27FC236}">
                <a16:creationId xmlns:a16="http://schemas.microsoft.com/office/drawing/2014/main" id="{AE0B3266-3BE3-49F1-8A60-F000A63E5792}"/>
              </a:ext>
            </a:extLst>
          </p:cNvPr>
          <p:cNvPicPr>
            <a:picLocks noChangeAspect="1"/>
          </p:cNvPicPr>
          <p:nvPr/>
        </p:nvPicPr>
        <p:blipFill>
          <a:blip r:embed="rId3"/>
          <a:stretch>
            <a:fillRect/>
          </a:stretch>
        </p:blipFill>
        <p:spPr>
          <a:xfrm>
            <a:off x="1080600" y="3575910"/>
            <a:ext cx="3402432" cy="2469599"/>
          </a:xfrm>
          <a:prstGeom prst="rect">
            <a:avLst/>
          </a:prstGeom>
        </p:spPr>
      </p:pic>
      <p:pic>
        <p:nvPicPr>
          <p:cNvPr id="5122" name="Picture 2" descr="19 idee su Caccia al tesoro | caccia al tesoro, caccia al tesoro bambini,  caccia">
            <a:extLst>
              <a:ext uri="{FF2B5EF4-FFF2-40B4-BE49-F238E27FC236}">
                <a16:creationId xmlns:a16="http://schemas.microsoft.com/office/drawing/2014/main" id="{8047C523-1C2E-4737-8546-E2567D6F8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938" y="3575909"/>
            <a:ext cx="3361282" cy="2469599"/>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6975FCFA-80F3-4546-875A-44FA8C582B25}"/>
              </a:ext>
            </a:extLst>
          </p:cNvPr>
          <p:cNvPicPr>
            <a:picLocks noChangeAspect="1"/>
          </p:cNvPicPr>
          <p:nvPr/>
        </p:nvPicPr>
        <p:blipFill rotWithShape="1">
          <a:blip r:embed="rId5"/>
          <a:srcRect t="4413" b="20504"/>
          <a:stretch/>
        </p:blipFill>
        <p:spPr>
          <a:xfrm>
            <a:off x="8482454" y="3545532"/>
            <a:ext cx="3374399" cy="2499976"/>
          </a:xfrm>
          <a:prstGeom prst="rect">
            <a:avLst/>
          </a:prstGeom>
        </p:spPr>
      </p:pic>
      <p:sp>
        <p:nvSpPr>
          <p:cNvPr id="4" name="Segnaposto numero diapositiva 3">
            <a:extLst>
              <a:ext uri="{FF2B5EF4-FFF2-40B4-BE49-F238E27FC236}">
                <a16:creationId xmlns:a16="http://schemas.microsoft.com/office/drawing/2014/main" id="{49B8208E-3163-4A38-A8B0-7E4252D81B0E}"/>
              </a:ext>
            </a:extLst>
          </p:cNvPr>
          <p:cNvSpPr>
            <a:spLocks noGrp="1"/>
          </p:cNvSpPr>
          <p:nvPr>
            <p:ph type="sldNum" sz="quarter" idx="12"/>
          </p:nvPr>
        </p:nvSpPr>
        <p:spPr/>
        <p:txBody>
          <a:bodyPr/>
          <a:lstStyle/>
          <a:p>
            <a:fld id="{D446B053-895E-46E3-A118-478DDA93305E}" type="slidenum">
              <a:rPr lang="it-IT" smtClean="0"/>
              <a:t>34</a:t>
            </a:fld>
            <a:endParaRPr lang="it-IT"/>
          </a:p>
        </p:txBody>
      </p:sp>
    </p:spTree>
    <p:extLst>
      <p:ext uri="{BB962C8B-B14F-4D97-AF65-F5344CB8AC3E}">
        <p14:creationId xmlns:p14="http://schemas.microsoft.com/office/powerpoint/2010/main" val="696719070"/>
      </p:ext>
    </p:extLst>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9" name="Google Shape;75;p14">
            <a:extLst>
              <a:ext uri="{FF2B5EF4-FFF2-40B4-BE49-F238E27FC236}">
                <a16:creationId xmlns:a16="http://schemas.microsoft.com/office/drawing/2014/main" id="{B5AA445F-00F7-4BA0-A7D2-D7112ABB0FE3}"/>
              </a:ext>
            </a:extLst>
          </p:cNvPr>
          <p:cNvSpPr txBox="1">
            <a:spLocks/>
          </p:cNvSpPr>
          <p:nvPr/>
        </p:nvSpPr>
        <p:spPr>
          <a:xfrm>
            <a:off x="1620348" y="620174"/>
            <a:ext cx="8361225" cy="7588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21-05-2022</a:t>
            </a:r>
          </a:p>
        </p:txBody>
      </p:sp>
      <p:pic>
        <p:nvPicPr>
          <p:cNvPr id="5" name="Immagine 4" descr="Immagine che contiene erba, esterni, albero, persona&#10;&#10;Descrizione generata automaticamente">
            <a:extLst>
              <a:ext uri="{FF2B5EF4-FFF2-40B4-BE49-F238E27FC236}">
                <a16:creationId xmlns:a16="http://schemas.microsoft.com/office/drawing/2014/main" id="{57108B2C-02CA-4866-AE2B-4F2BF0416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40" y="1395598"/>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magine 6" descr="Immagine che contiene esterni, erba, cielo, albero&#10;&#10;Descrizione generata automaticamente">
            <a:extLst>
              <a:ext uri="{FF2B5EF4-FFF2-40B4-BE49-F238E27FC236}">
                <a16:creationId xmlns:a16="http://schemas.microsoft.com/office/drawing/2014/main" id="{71C9C172-1C54-4CCC-8D14-D69DCFEFF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9626" y="1345477"/>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magine 8" descr="Immagine che contiene albero, esterni, terra, pianta&#10;&#10;Descrizione generata automaticamente">
            <a:extLst>
              <a:ext uri="{FF2B5EF4-FFF2-40B4-BE49-F238E27FC236}">
                <a16:creationId xmlns:a16="http://schemas.microsoft.com/office/drawing/2014/main" id="{A8B32FBA-0017-4C88-A666-BD7DA8458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140" y="4118875"/>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magine 10" descr="Immagine che contiene albero, esterni, cielo, erba&#10;&#10;Descrizione generata automaticamente">
            <a:extLst>
              <a:ext uri="{FF2B5EF4-FFF2-40B4-BE49-F238E27FC236}">
                <a16:creationId xmlns:a16="http://schemas.microsoft.com/office/drawing/2014/main" id="{FB2A097C-1D5B-435B-8604-F931AFD27E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883" y="4058294"/>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magine 13" descr="Immagine che contiene persona, ragazza, piccolo, famiglia&#10;&#10;Descrizione generata automaticamente">
            <a:extLst>
              <a:ext uri="{FF2B5EF4-FFF2-40B4-BE49-F238E27FC236}">
                <a16:creationId xmlns:a16="http://schemas.microsoft.com/office/drawing/2014/main" id="{581B0EA5-689C-4AF8-AB77-7307A4B18F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9626" y="4091878"/>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Immagine 15" descr="Immagine che contiene esterni, albero, cielo, erba&#10;&#10;Descrizione generata automaticamente">
            <a:extLst>
              <a:ext uri="{FF2B5EF4-FFF2-40B4-BE49-F238E27FC236}">
                <a16:creationId xmlns:a16="http://schemas.microsoft.com/office/drawing/2014/main" id="{FB186267-904A-49DF-A83B-4DCCE74217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8883" y="1345477"/>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egnaposto numero diapositiva 1">
            <a:extLst>
              <a:ext uri="{FF2B5EF4-FFF2-40B4-BE49-F238E27FC236}">
                <a16:creationId xmlns:a16="http://schemas.microsoft.com/office/drawing/2014/main" id="{ECDE54D5-DE44-46B9-B682-DF837B4798C4}"/>
              </a:ext>
            </a:extLst>
          </p:cNvPr>
          <p:cNvSpPr>
            <a:spLocks noGrp="1"/>
          </p:cNvSpPr>
          <p:nvPr>
            <p:ph type="sldNum" sz="quarter" idx="12"/>
          </p:nvPr>
        </p:nvSpPr>
        <p:spPr/>
        <p:txBody>
          <a:bodyPr/>
          <a:lstStyle/>
          <a:p>
            <a:fld id="{D446B053-895E-46E3-A118-478DDA93305E}" type="slidenum">
              <a:rPr lang="it-IT" smtClean="0"/>
              <a:t>35</a:t>
            </a:fld>
            <a:endParaRPr lang="it-IT"/>
          </a:p>
        </p:txBody>
      </p:sp>
    </p:spTree>
    <p:extLst>
      <p:ext uri="{BB962C8B-B14F-4D97-AF65-F5344CB8AC3E}">
        <p14:creationId xmlns:p14="http://schemas.microsoft.com/office/powerpoint/2010/main" val="362262693"/>
      </p:ext>
    </p:extLst>
  </p:cSld>
  <p:clrMapOvr>
    <a:masterClrMapping/>
  </p:clrMapOvr>
  <mc:AlternateContent xmlns:mc="http://schemas.openxmlformats.org/markup-compatibility/2006">
    <mc:Choice xmlns:p14="http://schemas.microsoft.com/office/powerpoint/2010/main" Requires="p14">
      <p:transition spd="slow" p14:dur="1250" advClick="0" advTm="7000">
        <p14:switch dir="r"/>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 calcmode="lin" valueType="num">
                                      <p:cBhvr>
                                        <p:cTn id="44" dur="1000" fill="hold"/>
                                        <p:tgtEl>
                                          <p:spTgt spid="14"/>
                                        </p:tgtEl>
                                        <p:attrNameLst>
                                          <p:attrName>style.rotation</p:attrName>
                                        </p:attrNameLst>
                                      </p:cBhvr>
                                      <p:tavLst>
                                        <p:tav tm="0">
                                          <p:val>
                                            <p:fltVal val="90"/>
                                          </p:val>
                                        </p:tav>
                                        <p:tav tm="100000">
                                          <p:val>
                                            <p:fltVal val="0"/>
                                          </p:val>
                                        </p:tav>
                                      </p:tavLst>
                                    </p:anim>
                                    <p:animEffect transition="in" filter="fade">
                                      <p:cBhvr>
                                        <p:cTn id="4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9" name="Google Shape;75;p14">
            <a:extLst>
              <a:ext uri="{FF2B5EF4-FFF2-40B4-BE49-F238E27FC236}">
                <a16:creationId xmlns:a16="http://schemas.microsoft.com/office/drawing/2014/main" id="{B5AA445F-00F7-4BA0-A7D2-D7112ABB0FE3}"/>
              </a:ext>
            </a:extLst>
          </p:cNvPr>
          <p:cNvSpPr txBox="1">
            <a:spLocks/>
          </p:cNvSpPr>
          <p:nvPr/>
        </p:nvSpPr>
        <p:spPr>
          <a:xfrm>
            <a:off x="1683848" y="627289"/>
            <a:ext cx="8361225" cy="7588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21-05-2022</a:t>
            </a:r>
          </a:p>
        </p:txBody>
      </p:sp>
      <p:pic>
        <p:nvPicPr>
          <p:cNvPr id="20" name="Immagine 19" descr="Immagine che contiene panca, esterni, sedendo, terra&#10;&#10;Descrizione generata automaticamente">
            <a:extLst>
              <a:ext uri="{FF2B5EF4-FFF2-40B4-BE49-F238E27FC236}">
                <a16:creationId xmlns:a16="http://schemas.microsoft.com/office/drawing/2014/main" id="{C5640994-CEE9-4BDD-86B2-DD5AD3326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5500" y="1386177"/>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Immagine 22" descr="Immagine che contiene esterni, cielo, persona, panca&#10;&#10;Descrizione generata automaticamente">
            <a:extLst>
              <a:ext uri="{FF2B5EF4-FFF2-40B4-BE49-F238E27FC236}">
                <a16:creationId xmlns:a16="http://schemas.microsoft.com/office/drawing/2014/main" id="{9297BBD2-F7C4-4CE7-8463-27B0281E92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6300" y="1386177"/>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Immagine 27" descr="Immagine che contiene albero, erba, esterni&#10;&#10;Descrizione generata automaticamente">
            <a:extLst>
              <a:ext uri="{FF2B5EF4-FFF2-40B4-BE49-F238E27FC236}">
                <a16:creationId xmlns:a16="http://schemas.microsoft.com/office/drawing/2014/main" id="{8ABE62D0-20B1-4335-A51B-C1ED77916A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5500" y="4123166"/>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Immagine 31" descr="Immagine che contiene albero, esterni, persona, erba&#10;&#10;Descrizione generata automaticamente">
            <a:extLst>
              <a:ext uri="{FF2B5EF4-FFF2-40B4-BE49-F238E27FC236}">
                <a16:creationId xmlns:a16="http://schemas.microsoft.com/office/drawing/2014/main" id="{D311210D-2145-457B-98D9-E9F61664EE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6300" y="4123166"/>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6" name="Immagine 35" descr="Immagine che contiene albero, esterni, erba, persona&#10;&#10;Descrizione generata automaticamente">
            <a:extLst>
              <a:ext uri="{FF2B5EF4-FFF2-40B4-BE49-F238E27FC236}">
                <a16:creationId xmlns:a16="http://schemas.microsoft.com/office/drawing/2014/main" id="{9E0E3296-2A8C-44AD-A361-511E0E67BA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700" y="4123166"/>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7" name="Immagine 36" descr="Immagine che contiene erba, esterni, persona, albero&#10;&#10;Descrizione generata automaticamente">
            <a:extLst>
              <a:ext uri="{FF2B5EF4-FFF2-40B4-BE49-F238E27FC236}">
                <a16:creationId xmlns:a16="http://schemas.microsoft.com/office/drawing/2014/main" id="{032CCDD3-5D4F-41A0-B28D-D573BBFD15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700" y="1386177"/>
            <a:ext cx="3348694" cy="251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3" name="Segnaposto numero diapositiva 32">
            <a:extLst>
              <a:ext uri="{FF2B5EF4-FFF2-40B4-BE49-F238E27FC236}">
                <a16:creationId xmlns:a16="http://schemas.microsoft.com/office/drawing/2014/main" id="{C42C3E8A-16F8-4ADB-9244-C3EA91BE0F52}"/>
              </a:ext>
            </a:extLst>
          </p:cNvPr>
          <p:cNvSpPr>
            <a:spLocks noGrp="1"/>
          </p:cNvSpPr>
          <p:nvPr>
            <p:ph type="sldNum" sz="quarter" idx="12"/>
          </p:nvPr>
        </p:nvSpPr>
        <p:spPr/>
        <p:txBody>
          <a:bodyPr/>
          <a:lstStyle/>
          <a:p>
            <a:fld id="{D446B053-895E-46E3-A118-478DDA93305E}" type="slidenum">
              <a:rPr lang="it-IT" smtClean="0"/>
              <a:t>36</a:t>
            </a:fld>
            <a:endParaRPr lang="it-IT"/>
          </a:p>
        </p:txBody>
      </p:sp>
    </p:spTree>
    <p:extLst>
      <p:ext uri="{BB962C8B-B14F-4D97-AF65-F5344CB8AC3E}">
        <p14:creationId xmlns:p14="http://schemas.microsoft.com/office/powerpoint/2010/main" val="2447510567"/>
      </p:ext>
    </p:extLst>
  </p:cSld>
  <p:clrMapOvr>
    <a:masterClrMapping/>
  </p:clrMapOvr>
  <mc:AlternateContent xmlns:mc="http://schemas.openxmlformats.org/markup-compatibility/2006">
    <mc:Choice xmlns:p14="http://schemas.microsoft.com/office/powerpoint/2010/main" Requires="p14">
      <p:transition spd="slow" p14:dur="1250" advClick="0" advTm="7000">
        <p14:switch dir="r"/>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90"/>
                                          </p:val>
                                        </p:tav>
                                        <p:tav tm="100000">
                                          <p:val>
                                            <p:fltVal val="0"/>
                                          </p:val>
                                        </p:tav>
                                      </p:tavLst>
                                    </p:anim>
                                    <p:animEffect transition="in" filter="fade">
                                      <p:cBhvr>
                                        <p:cTn id="31" dur="1000"/>
                                        <p:tgtEl>
                                          <p:spTgt spid="3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1000" fill="hold"/>
                                        <p:tgtEl>
                                          <p:spTgt spid="28"/>
                                        </p:tgtEl>
                                        <p:attrNameLst>
                                          <p:attrName>ppt_w</p:attrName>
                                        </p:attrNameLst>
                                      </p:cBhvr>
                                      <p:tavLst>
                                        <p:tav tm="0">
                                          <p:val>
                                            <p:fltVal val="0"/>
                                          </p:val>
                                        </p:tav>
                                        <p:tav tm="100000">
                                          <p:val>
                                            <p:strVal val="#ppt_w"/>
                                          </p:val>
                                        </p:tav>
                                      </p:tavLst>
                                    </p:anim>
                                    <p:anim calcmode="lin" valueType="num">
                                      <p:cBhvr>
                                        <p:cTn id="36" dur="1000" fill="hold"/>
                                        <p:tgtEl>
                                          <p:spTgt spid="28"/>
                                        </p:tgtEl>
                                        <p:attrNameLst>
                                          <p:attrName>ppt_h</p:attrName>
                                        </p:attrNameLst>
                                      </p:cBhvr>
                                      <p:tavLst>
                                        <p:tav tm="0">
                                          <p:val>
                                            <p:fltVal val="0"/>
                                          </p:val>
                                        </p:tav>
                                        <p:tav tm="100000">
                                          <p:val>
                                            <p:strVal val="#ppt_h"/>
                                          </p:val>
                                        </p:tav>
                                      </p:tavLst>
                                    </p:anim>
                                    <p:anim calcmode="lin" valueType="num">
                                      <p:cBhvr>
                                        <p:cTn id="37" dur="1000" fill="hold"/>
                                        <p:tgtEl>
                                          <p:spTgt spid="28"/>
                                        </p:tgtEl>
                                        <p:attrNameLst>
                                          <p:attrName>style.rotation</p:attrName>
                                        </p:attrNameLst>
                                      </p:cBhvr>
                                      <p:tavLst>
                                        <p:tav tm="0">
                                          <p:val>
                                            <p:fltVal val="90"/>
                                          </p:val>
                                        </p:tav>
                                        <p:tav tm="100000">
                                          <p:val>
                                            <p:fltVal val="0"/>
                                          </p:val>
                                        </p:tav>
                                      </p:tavLst>
                                    </p:anim>
                                    <p:animEffect transition="in" filter="fade">
                                      <p:cBhvr>
                                        <p:cTn id="38" dur="1000"/>
                                        <p:tgtEl>
                                          <p:spTgt spid="28"/>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reviews.123rf.com/images/inarik/inarik1503/inarik150300062/37701695-Piccolo-bambino-che-gioca-Aeroplano-Pilota-Kid-Volare-Traveler-in-Aviator-Helmet-in-viaggio-valigia--Archivio-Fotograf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976" y="388732"/>
            <a:ext cx="5983397" cy="4234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Segnaposto contenuto 5"/>
          <p:cNvGraphicFramePr>
            <a:graphicFrameLocks noGrp="1"/>
          </p:cNvGraphicFramePr>
          <p:nvPr>
            <p:ph idx="1"/>
            <p:extLst>
              <p:ext uri="{D42A27DB-BD31-4B8C-83A1-F6EECF244321}">
                <p14:modId xmlns:p14="http://schemas.microsoft.com/office/powerpoint/2010/main" val="27230448"/>
              </p:ext>
            </p:extLst>
          </p:nvPr>
        </p:nvGraphicFramePr>
        <p:xfrm>
          <a:off x="759971" y="3458973"/>
          <a:ext cx="3937863" cy="2997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Segnaposto contenuto 5"/>
          <p:cNvGraphicFramePr>
            <a:graphicFrameLocks/>
          </p:cNvGraphicFramePr>
          <p:nvPr>
            <p:extLst>
              <p:ext uri="{D42A27DB-BD31-4B8C-83A1-F6EECF244321}">
                <p14:modId xmlns:p14="http://schemas.microsoft.com/office/powerpoint/2010/main" val="2308575749"/>
              </p:ext>
            </p:extLst>
          </p:nvPr>
        </p:nvGraphicFramePr>
        <p:xfrm>
          <a:off x="7087805" y="272799"/>
          <a:ext cx="4799395" cy="43131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egnaposto numero diapositiva 2">
            <a:extLst>
              <a:ext uri="{FF2B5EF4-FFF2-40B4-BE49-F238E27FC236}">
                <a16:creationId xmlns:a16="http://schemas.microsoft.com/office/drawing/2014/main" id="{3B72EBF8-425B-4999-BD17-54D7A655B9F7}"/>
              </a:ext>
            </a:extLst>
          </p:cNvPr>
          <p:cNvSpPr>
            <a:spLocks noGrp="1"/>
          </p:cNvSpPr>
          <p:nvPr>
            <p:ph type="sldNum" sz="quarter" idx="12"/>
          </p:nvPr>
        </p:nvSpPr>
        <p:spPr>
          <a:xfrm>
            <a:off x="615176" y="785968"/>
            <a:ext cx="779767" cy="365125"/>
          </a:xfrm>
        </p:spPr>
        <p:txBody>
          <a:bodyPr/>
          <a:lstStyle/>
          <a:p>
            <a:fld id="{D446B053-895E-46E3-A118-478DDA93305E}" type="slidenum">
              <a:rPr lang="it-IT" smtClean="0"/>
              <a:t>37</a:t>
            </a:fld>
            <a:endParaRPr lang="it-IT" dirty="0"/>
          </a:p>
        </p:txBody>
      </p:sp>
      <p:sp>
        <p:nvSpPr>
          <p:cNvPr id="11" name="Titolo 1">
            <a:extLst>
              <a:ext uri="{FF2B5EF4-FFF2-40B4-BE49-F238E27FC236}">
                <a16:creationId xmlns:a16="http://schemas.microsoft.com/office/drawing/2014/main" id="{7C2AE515-AFD2-4F87-93F1-CDB7414345A0}"/>
              </a:ext>
            </a:extLst>
          </p:cNvPr>
          <p:cNvSpPr txBox="1">
            <a:spLocks/>
          </p:cNvSpPr>
          <p:nvPr/>
        </p:nvSpPr>
        <p:spPr>
          <a:xfrm>
            <a:off x="6096000" y="4739070"/>
            <a:ext cx="2380551" cy="244620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t">
              <a:lnSpc>
                <a:spcPct val="107000"/>
              </a:lnSpc>
              <a:spcBef>
                <a:spcPts val="0"/>
              </a:spcBef>
            </a:pP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PAOLO</a:t>
            </a:r>
            <a:br>
              <a:rPr lang="it-IT" sz="1400" dirty="0">
                <a:solidFill>
                  <a:schemeClr val="tx1"/>
                </a:solidFill>
                <a:latin typeface="Calibri" panose="020F0502020204030204" pitchFamily="34" charset="0"/>
                <a:cs typeface="Calibri" panose="020F0502020204030204" pitchFamily="34" charset="0"/>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TOMMASO B.</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CAMILLA</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DAVIDE </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MATTIA</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CECILIA</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REBECCA</a:t>
            </a:r>
          </a:p>
          <a:p>
            <a:pPr fontAlgn="t">
              <a:lnSpc>
                <a:spcPct val="107000"/>
              </a:lnSpc>
              <a:spcBef>
                <a:spcPts val="0"/>
              </a:spcBef>
              <a:spcAft>
                <a:spcPts val="800"/>
              </a:spcAft>
            </a:pP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MATTEO MARIA</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endPar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endParaRPr>
          </a:p>
        </p:txBody>
      </p:sp>
      <p:sp>
        <p:nvSpPr>
          <p:cNvPr id="14" name="Titolo 1">
            <a:extLst>
              <a:ext uri="{FF2B5EF4-FFF2-40B4-BE49-F238E27FC236}">
                <a16:creationId xmlns:a16="http://schemas.microsoft.com/office/drawing/2014/main" id="{A7B05F62-6793-4360-84FC-AF13B354D4E6}"/>
              </a:ext>
            </a:extLst>
          </p:cNvPr>
          <p:cNvSpPr txBox="1">
            <a:spLocks/>
          </p:cNvSpPr>
          <p:nvPr/>
        </p:nvSpPr>
        <p:spPr>
          <a:xfrm>
            <a:off x="8269381" y="4739070"/>
            <a:ext cx="2051683" cy="244620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t">
              <a:lnSpc>
                <a:spcPct val="107000"/>
              </a:lnSpc>
              <a:spcBef>
                <a:spcPts val="0"/>
              </a:spcBef>
            </a:pP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ADELE</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SWAMI</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RACHEL	</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TOMMASO G.</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SAMUELE</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ALESSANDRO</a:t>
            </a:r>
          </a:p>
          <a:p>
            <a:pPr fontAlgn="t">
              <a:lnSpc>
                <a:spcPct val="107000"/>
              </a:lnSpc>
              <a:spcBef>
                <a:spcPts val="0"/>
              </a:spcBef>
              <a:spcAft>
                <a:spcPts val="800"/>
              </a:spcAft>
            </a:pP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ANNA	</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GRETA</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endPar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endParaRPr>
          </a:p>
        </p:txBody>
      </p:sp>
      <p:sp>
        <p:nvSpPr>
          <p:cNvPr id="15" name="Titolo 1">
            <a:extLst>
              <a:ext uri="{FF2B5EF4-FFF2-40B4-BE49-F238E27FC236}">
                <a16:creationId xmlns:a16="http://schemas.microsoft.com/office/drawing/2014/main" id="{1D255F3D-8AA7-4936-9536-829FF3766037}"/>
              </a:ext>
            </a:extLst>
          </p:cNvPr>
          <p:cNvSpPr txBox="1">
            <a:spLocks/>
          </p:cNvSpPr>
          <p:nvPr/>
        </p:nvSpPr>
        <p:spPr>
          <a:xfrm>
            <a:off x="10119852" y="4750562"/>
            <a:ext cx="2476326" cy="244620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t">
              <a:lnSpc>
                <a:spcPct val="107000"/>
              </a:lnSpc>
              <a:spcBef>
                <a:spcPts val="0"/>
              </a:spcBef>
              <a:spcAft>
                <a:spcPts val="800"/>
              </a:spcAft>
            </a:pP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GIULIA</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FRANCESCA</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FRANCESCO</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PIETRO</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ROCCO</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ANNA MIRIAM</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STELLA</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MICOL</a:t>
            </a:r>
            <a:br>
              <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br>
            <a:endParaRPr lang="it-IT" sz="1400" b="1" i="1" dirty="0">
              <a:solidFill>
                <a:schemeClr val="tx1">
                  <a:lumMod val="65000"/>
                  <a:lumOff val="35000"/>
                </a:schemeClr>
              </a:solidFill>
              <a:effectLst>
                <a:outerShdw blurRad="38100" dist="38100" dir="2700000" algn="tl">
                  <a:srgbClr val="000000">
                    <a:alpha val="43137"/>
                  </a:srgbClr>
                </a:outerShdw>
              </a:effectLst>
              <a:latin typeface="+mn-lt"/>
              <a:ea typeface="+mn-ea"/>
              <a:cs typeface="+mn-cs"/>
            </a:endParaRPr>
          </a:p>
        </p:txBody>
      </p:sp>
      <p:sp>
        <p:nvSpPr>
          <p:cNvPr id="16" name="Sottotitolo 2">
            <a:extLst>
              <a:ext uri="{FF2B5EF4-FFF2-40B4-BE49-F238E27FC236}">
                <a16:creationId xmlns:a16="http://schemas.microsoft.com/office/drawing/2014/main" id="{25DD9852-035C-48F0-89C8-DEC34738201C}"/>
              </a:ext>
            </a:extLst>
          </p:cNvPr>
          <p:cNvSpPr txBox="1">
            <a:spLocks/>
          </p:cNvSpPr>
          <p:nvPr/>
        </p:nvSpPr>
        <p:spPr>
          <a:xfrm>
            <a:off x="905237" y="1409770"/>
            <a:ext cx="2991848" cy="109616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it-IT" sz="1600" dirty="0"/>
              <a:t>TUTORS/ESPERTI: </a:t>
            </a:r>
          </a:p>
          <a:p>
            <a:r>
              <a:rPr lang="it-IT" sz="1600" b="1" i="1" dirty="0">
                <a:effectLst>
                  <a:outerShdw blurRad="38100" dist="38100" dir="2700000" algn="tl">
                    <a:srgbClr val="000000">
                      <a:alpha val="43137"/>
                    </a:srgbClr>
                  </a:outerShdw>
                </a:effectLst>
              </a:rPr>
              <a:t>ANNALISA DE SORTIS</a:t>
            </a:r>
          </a:p>
          <a:p>
            <a:pPr>
              <a:spcBef>
                <a:spcPts val="600"/>
              </a:spcBef>
            </a:pPr>
            <a:r>
              <a:rPr lang="it-IT" sz="1600" b="1" i="1" dirty="0">
                <a:effectLst>
                  <a:outerShdw blurRad="38100" dist="38100" dir="2700000" algn="tl">
                    <a:srgbClr val="000000">
                      <a:alpha val="43137"/>
                    </a:srgbClr>
                  </a:outerShdw>
                </a:effectLst>
              </a:rPr>
              <a:t>FRANCESCO FALCHI </a:t>
            </a:r>
          </a:p>
        </p:txBody>
      </p:sp>
      <p:sp>
        <p:nvSpPr>
          <p:cNvPr id="18" name="CasellaDiTesto 17">
            <a:extLst>
              <a:ext uri="{FF2B5EF4-FFF2-40B4-BE49-F238E27FC236}">
                <a16:creationId xmlns:a16="http://schemas.microsoft.com/office/drawing/2014/main" id="{7E6A39BF-8C35-4DF9-8303-538878994500}"/>
              </a:ext>
            </a:extLst>
          </p:cNvPr>
          <p:cNvSpPr txBox="1"/>
          <p:nvPr/>
        </p:nvSpPr>
        <p:spPr>
          <a:xfrm>
            <a:off x="4921007" y="4739070"/>
            <a:ext cx="1398166" cy="338554"/>
          </a:xfrm>
          <a:prstGeom prst="rect">
            <a:avLst/>
          </a:prstGeom>
          <a:noFill/>
        </p:spPr>
        <p:txBody>
          <a:bodyPr wrap="square">
            <a:spAutoFit/>
          </a:bodyPr>
          <a:lstStyle/>
          <a:p>
            <a:r>
              <a:rPr lang="it-IT" sz="1600" dirty="0">
                <a:solidFill>
                  <a:schemeClr val="tx1">
                    <a:lumMod val="65000"/>
                    <a:lumOff val="35000"/>
                  </a:schemeClr>
                </a:solidFill>
              </a:rPr>
              <a:t>ALUNNI:</a:t>
            </a:r>
          </a:p>
        </p:txBody>
      </p:sp>
    </p:spTree>
    <p:extLst>
      <p:ext uri="{BB962C8B-B14F-4D97-AF65-F5344CB8AC3E}">
        <p14:creationId xmlns:p14="http://schemas.microsoft.com/office/powerpoint/2010/main" val="3053047550"/>
      </p:ext>
    </p:extLst>
  </p:cSld>
  <p:clrMapOvr>
    <a:masterClrMapping/>
  </p:clrMapOvr>
  <mc:AlternateContent xmlns:mc="http://schemas.openxmlformats.org/markup-compatibility/2006">
    <mc:Choice xmlns:p14="http://schemas.microsoft.com/office/powerpoint/2010/main" Requires="p14">
      <p:transition spd="slow" p14:dur="3500" advClick="0" advTm="15000">
        <p14:vortex dir="r"/>
      </p:transition>
    </mc:Choice>
    <mc:Fallback>
      <p:transition spd="slow"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title" idx="4294967295"/>
          </p:nvPr>
        </p:nvSpPr>
        <p:spPr>
          <a:xfrm>
            <a:off x="1600940" y="-289026"/>
            <a:ext cx="5280460" cy="3943250"/>
          </a:xfrm>
          <a:prstGeom prst="rect">
            <a:avLst/>
          </a:prstGeom>
        </p:spPr>
        <p:txBody>
          <a:bodyPr vert="horz" lIns="91440" tIns="45720" rIns="91440" bIns="45720" rtlCol="0" anchor="b">
            <a:normAutofit/>
          </a:bodyPr>
          <a:lstStyle/>
          <a:p>
            <a:r>
              <a:rPr lang="it" sz="4800" b="1" i="1" dirty="0">
                <a:solidFill>
                  <a:schemeClr val="tx1"/>
                </a:solidFill>
              </a:rPr>
              <a:t>SOCCER BALL</a:t>
            </a:r>
            <a:endParaRPr lang="en-US" sz="4000" b="1" i="1" dirty="0">
              <a:solidFill>
                <a:schemeClr val="tx1"/>
              </a:solidFill>
            </a:endParaRPr>
          </a:p>
        </p:txBody>
      </p:sp>
      <p:sp>
        <p:nvSpPr>
          <p:cNvPr id="62" name="CasellaDiTesto 61">
            <a:extLst>
              <a:ext uri="{FF2B5EF4-FFF2-40B4-BE49-F238E27FC236}">
                <a16:creationId xmlns:a16="http://schemas.microsoft.com/office/drawing/2014/main" id="{760D3294-9A46-474C-8153-9570D05CEA74}"/>
              </a:ext>
            </a:extLst>
          </p:cNvPr>
          <p:cNvSpPr txBox="1"/>
          <p:nvPr/>
        </p:nvSpPr>
        <p:spPr>
          <a:xfrm>
            <a:off x="955045" y="3931519"/>
            <a:ext cx="6096000" cy="523220"/>
          </a:xfrm>
          <a:prstGeom prst="rect">
            <a:avLst/>
          </a:prstGeom>
          <a:noFill/>
        </p:spPr>
        <p:txBody>
          <a:bodyPr wrap="square">
            <a:spAutoFit/>
          </a:bodyPr>
          <a:lstStyle/>
          <a:p>
            <a:pPr marL="0" lvl="0" indent="0" algn="ctr" rtl="0">
              <a:spcBef>
                <a:spcPts val="0"/>
              </a:spcBef>
              <a:spcAft>
                <a:spcPts val="0"/>
              </a:spcAft>
              <a:buNone/>
            </a:pPr>
            <a:r>
              <a:rPr lang="it-IT" sz="2800" dirty="0">
                <a:solidFill>
                  <a:schemeClr val="accent1"/>
                </a:solidFill>
              </a:rPr>
              <a:t>...è quello che realizzerò!</a:t>
            </a:r>
            <a:endParaRPr lang="it-IT" sz="2800" b="1" dirty="0">
              <a:solidFill>
                <a:schemeClr val="accent1"/>
              </a:solidFill>
            </a:endParaRPr>
          </a:p>
        </p:txBody>
      </p:sp>
      <p:pic>
        <p:nvPicPr>
          <p:cNvPr id="2" name="Immagine 1">
            <a:extLst>
              <a:ext uri="{FF2B5EF4-FFF2-40B4-BE49-F238E27FC236}">
                <a16:creationId xmlns:a16="http://schemas.microsoft.com/office/drawing/2014/main" id="{DF43A5E7-4481-4680-89C6-7A233FBA9376}"/>
              </a:ext>
            </a:extLst>
          </p:cNvPr>
          <p:cNvPicPr>
            <a:picLocks noChangeAspect="1"/>
          </p:cNvPicPr>
          <p:nvPr/>
        </p:nvPicPr>
        <p:blipFill rotWithShape="1">
          <a:blip r:embed="rId3"/>
          <a:srcRect l="4355" r="49197" b="9037"/>
          <a:stretch/>
        </p:blipFill>
        <p:spPr>
          <a:xfrm>
            <a:off x="6256707" y="0"/>
            <a:ext cx="5935293" cy="6858000"/>
          </a:xfrm>
          <a:prstGeom prst="rect">
            <a:avLst/>
          </a:prstGeom>
        </p:spPr>
      </p:pic>
      <p:sp>
        <p:nvSpPr>
          <p:cNvPr id="3" name="Segnaposto numero diapositiva 2">
            <a:extLst>
              <a:ext uri="{FF2B5EF4-FFF2-40B4-BE49-F238E27FC236}">
                <a16:creationId xmlns:a16="http://schemas.microsoft.com/office/drawing/2014/main" id="{C5110D0B-E1AA-4532-9172-7F64AF5F467D}"/>
              </a:ext>
            </a:extLst>
          </p:cNvPr>
          <p:cNvSpPr>
            <a:spLocks noGrp="1"/>
          </p:cNvSpPr>
          <p:nvPr>
            <p:ph type="sldNum" sz="quarter" idx="12"/>
          </p:nvPr>
        </p:nvSpPr>
        <p:spPr/>
        <p:txBody>
          <a:bodyPr/>
          <a:lstStyle/>
          <a:p>
            <a:fld id="{D446B053-895E-46E3-A118-478DDA93305E}" type="slidenum">
              <a:rPr lang="it-IT" smtClean="0"/>
              <a:t>4</a:t>
            </a:fld>
            <a:endParaRPr lang="it-IT"/>
          </a:p>
        </p:txBody>
      </p:sp>
    </p:spTree>
    <p:extLst>
      <p:ext uri="{BB962C8B-B14F-4D97-AF65-F5344CB8AC3E}">
        <p14:creationId xmlns:p14="http://schemas.microsoft.com/office/powerpoint/2010/main" val="3674651350"/>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5" name="Google Shape;75;p14">
            <a:extLst>
              <a:ext uri="{FF2B5EF4-FFF2-40B4-BE49-F238E27FC236}">
                <a16:creationId xmlns:a16="http://schemas.microsoft.com/office/drawing/2014/main" id="{6125A19F-448D-478D-AC97-9E890C18BA68}"/>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12-02-2022</a:t>
            </a:r>
          </a:p>
        </p:txBody>
      </p:sp>
      <p:pic>
        <p:nvPicPr>
          <p:cNvPr id="23" name="Immagine 22" descr="Immagine che contiene interni, parecchi, automazione&#10;&#10;Descrizione generata automaticamente">
            <a:extLst>
              <a:ext uri="{FF2B5EF4-FFF2-40B4-BE49-F238E27FC236}">
                <a16:creationId xmlns:a16="http://schemas.microsoft.com/office/drawing/2014/main" id="{1485B3AB-7E03-45E4-B817-128C16454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21304" y="1382832"/>
            <a:ext cx="2564209" cy="19231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7" name="Immagine 46" descr="Immagine che contiene testo, interni, bambola, giocattolo&#10;&#10;Descrizione generata automaticamente">
            <a:extLst>
              <a:ext uri="{FF2B5EF4-FFF2-40B4-BE49-F238E27FC236}">
                <a16:creationId xmlns:a16="http://schemas.microsoft.com/office/drawing/2014/main" id="{D024394C-DFCD-472F-BE3C-1EEB49B3E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21306" y="4283945"/>
            <a:ext cx="2564207" cy="1923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9" name="Immagine 48" descr="Immagine che contiene interni, farcito&#10;&#10;Descrizione generata automaticamente">
            <a:extLst>
              <a:ext uri="{FF2B5EF4-FFF2-40B4-BE49-F238E27FC236}">
                <a16:creationId xmlns:a16="http://schemas.microsoft.com/office/drawing/2014/main" id="{336C6715-2912-436F-B2EA-2196FAC57B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556839" y="4283947"/>
            <a:ext cx="2564207" cy="1923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1" name="Immagine 50" descr="Immagine che contiene testo, interni&#10;&#10;Descrizione generata automaticamente">
            <a:extLst>
              <a:ext uri="{FF2B5EF4-FFF2-40B4-BE49-F238E27FC236}">
                <a16:creationId xmlns:a16="http://schemas.microsoft.com/office/drawing/2014/main" id="{F366D35E-8F05-46E3-83D8-9926D36AF9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56837" y="1382832"/>
            <a:ext cx="2564210" cy="1923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5" name="Immagine 54" descr="Immagine che contiene testo, persona, interni, tavolo&#10;&#10;Descrizione generata automaticamente">
            <a:extLst>
              <a:ext uri="{FF2B5EF4-FFF2-40B4-BE49-F238E27FC236}">
                <a16:creationId xmlns:a16="http://schemas.microsoft.com/office/drawing/2014/main" id="{7BF5EF72-720B-4435-B243-070D65ED3E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9556" y="1298861"/>
            <a:ext cx="2760066" cy="2070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6" name="Immagine 55" descr="Immagine che contiene testo, interni, ingombro, automazione&#10;&#10;Descrizione generata automaticamente">
            <a:extLst>
              <a:ext uri="{FF2B5EF4-FFF2-40B4-BE49-F238E27FC236}">
                <a16:creationId xmlns:a16="http://schemas.microsoft.com/office/drawing/2014/main" id="{EA23615A-2D89-4AB3-8170-591C6C2688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47464" y="2012056"/>
            <a:ext cx="2723483" cy="20426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Immagine 18" descr="Immagine che contiene testo, interni, automazione&#10;&#10;Descrizione generata automaticamente">
            <a:extLst>
              <a:ext uri="{FF2B5EF4-FFF2-40B4-BE49-F238E27FC236}">
                <a16:creationId xmlns:a16="http://schemas.microsoft.com/office/drawing/2014/main" id="{1C9EBE8F-4F9D-44C7-9A96-AD6C654306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110653" y="4233741"/>
            <a:ext cx="2723483" cy="20426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magine 8" descr="Immagine che contiene testo, interni, persona&#10;&#10;Descrizione generata automaticamente">
            <a:extLst>
              <a:ext uri="{FF2B5EF4-FFF2-40B4-BE49-F238E27FC236}">
                <a16:creationId xmlns:a16="http://schemas.microsoft.com/office/drawing/2014/main" id="{DC4E3346-618E-4924-8F3E-71BF021C87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5964" y="2650582"/>
            <a:ext cx="2864184" cy="2148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magine 10" descr="Immagine che contiene testo, persona, interni, tavolo&#10;&#10;Descrizione generata automaticamente">
            <a:extLst>
              <a:ext uri="{FF2B5EF4-FFF2-40B4-BE49-F238E27FC236}">
                <a16:creationId xmlns:a16="http://schemas.microsoft.com/office/drawing/2014/main" id="{3633867F-6DC9-4520-81B2-D44ED66C12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99589" y="4492733"/>
            <a:ext cx="2843748" cy="21328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egnaposto numero diapositiva 1">
            <a:extLst>
              <a:ext uri="{FF2B5EF4-FFF2-40B4-BE49-F238E27FC236}">
                <a16:creationId xmlns:a16="http://schemas.microsoft.com/office/drawing/2014/main" id="{3448593C-9AD5-4834-A4C9-4ADAE03660A2}"/>
              </a:ext>
            </a:extLst>
          </p:cNvPr>
          <p:cNvSpPr>
            <a:spLocks noGrp="1"/>
          </p:cNvSpPr>
          <p:nvPr>
            <p:ph type="sldNum" sz="quarter" idx="12"/>
          </p:nvPr>
        </p:nvSpPr>
        <p:spPr/>
        <p:txBody>
          <a:bodyPr/>
          <a:lstStyle/>
          <a:p>
            <a:fld id="{D446B053-895E-46E3-A118-478DDA93305E}" type="slidenum">
              <a:rPr lang="it-IT" smtClean="0"/>
              <a:t>5</a:t>
            </a:fld>
            <a:endParaRPr lang="it-IT"/>
          </a:p>
        </p:txBody>
      </p:sp>
    </p:spTree>
    <p:extLst>
      <p:ext uri="{BB962C8B-B14F-4D97-AF65-F5344CB8AC3E}">
        <p14:creationId xmlns:p14="http://schemas.microsoft.com/office/powerpoint/2010/main" val="1691809197"/>
      </p:ext>
    </p:extLst>
  </p:cSld>
  <p:clrMapOvr>
    <a:masterClrMapping/>
  </p:clrMapOvr>
  <mc:AlternateContent xmlns:mc="http://schemas.openxmlformats.org/markup-compatibility/2006">
    <mc:Choice xmlns:p14="http://schemas.microsoft.com/office/powerpoint/2010/main" Requires="p14">
      <p:transition spd="slow" p14:dur="1250" advClick="0" advTm="10000">
        <p14:switch dir="r"/>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ppt_w</p:attrName>
                                        </p:attrNameLst>
                                      </p:cBhvr>
                                      <p:tavLst>
                                        <p:tav tm="0">
                                          <p:val>
                                            <p:fltVal val="0"/>
                                          </p:val>
                                        </p:tav>
                                        <p:tav tm="100000">
                                          <p:val>
                                            <p:strVal val="#ppt_w"/>
                                          </p:val>
                                        </p:tav>
                                      </p:tavLst>
                                    </p:anim>
                                    <p:anim calcmode="lin" valueType="num">
                                      <p:cBhvr>
                                        <p:cTn id="8" dur="1000" fill="hold"/>
                                        <p:tgtEl>
                                          <p:spTgt spid="56"/>
                                        </p:tgtEl>
                                        <p:attrNameLst>
                                          <p:attrName>ppt_h</p:attrName>
                                        </p:attrNameLst>
                                      </p:cBhvr>
                                      <p:tavLst>
                                        <p:tav tm="0">
                                          <p:val>
                                            <p:fltVal val="0"/>
                                          </p:val>
                                        </p:tav>
                                        <p:tav tm="100000">
                                          <p:val>
                                            <p:strVal val="#ppt_h"/>
                                          </p:val>
                                        </p:tav>
                                      </p:tavLst>
                                    </p:anim>
                                    <p:anim calcmode="lin" valueType="num">
                                      <p:cBhvr>
                                        <p:cTn id="9" dur="1000" fill="hold"/>
                                        <p:tgtEl>
                                          <p:spTgt spid="56"/>
                                        </p:tgtEl>
                                        <p:attrNameLst>
                                          <p:attrName>style.rotation</p:attrName>
                                        </p:attrNameLst>
                                      </p:cBhvr>
                                      <p:tavLst>
                                        <p:tav tm="0">
                                          <p:val>
                                            <p:fltVal val="90"/>
                                          </p:val>
                                        </p:tav>
                                        <p:tav tm="100000">
                                          <p:val>
                                            <p:fltVal val="0"/>
                                          </p:val>
                                        </p:tav>
                                      </p:tavLst>
                                    </p:anim>
                                    <p:animEffect transition="in" filter="fade">
                                      <p:cBhvr>
                                        <p:cTn id="10" dur="1000"/>
                                        <p:tgtEl>
                                          <p:spTgt spid="5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p:cTn id="14" dur="1000" fill="hold"/>
                                        <p:tgtEl>
                                          <p:spTgt spid="55"/>
                                        </p:tgtEl>
                                        <p:attrNameLst>
                                          <p:attrName>ppt_w</p:attrName>
                                        </p:attrNameLst>
                                      </p:cBhvr>
                                      <p:tavLst>
                                        <p:tav tm="0">
                                          <p:val>
                                            <p:fltVal val="0"/>
                                          </p:val>
                                        </p:tav>
                                        <p:tav tm="100000">
                                          <p:val>
                                            <p:strVal val="#ppt_w"/>
                                          </p:val>
                                        </p:tav>
                                      </p:tavLst>
                                    </p:anim>
                                    <p:anim calcmode="lin" valueType="num">
                                      <p:cBhvr>
                                        <p:cTn id="15" dur="1000" fill="hold"/>
                                        <p:tgtEl>
                                          <p:spTgt spid="55"/>
                                        </p:tgtEl>
                                        <p:attrNameLst>
                                          <p:attrName>ppt_h</p:attrName>
                                        </p:attrNameLst>
                                      </p:cBhvr>
                                      <p:tavLst>
                                        <p:tav tm="0">
                                          <p:val>
                                            <p:fltVal val="0"/>
                                          </p:val>
                                        </p:tav>
                                        <p:tav tm="100000">
                                          <p:val>
                                            <p:strVal val="#ppt_h"/>
                                          </p:val>
                                        </p:tav>
                                      </p:tavLst>
                                    </p:anim>
                                    <p:anim calcmode="lin" valueType="num">
                                      <p:cBhvr>
                                        <p:cTn id="16" dur="1000" fill="hold"/>
                                        <p:tgtEl>
                                          <p:spTgt spid="55"/>
                                        </p:tgtEl>
                                        <p:attrNameLst>
                                          <p:attrName>style.rotation</p:attrName>
                                        </p:attrNameLst>
                                      </p:cBhvr>
                                      <p:tavLst>
                                        <p:tav tm="0">
                                          <p:val>
                                            <p:fltVal val="90"/>
                                          </p:val>
                                        </p:tav>
                                        <p:tav tm="100000">
                                          <p:val>
                                            <p:fltVal val="0"/>
                                          </p:val>
                                        </p:tav>
                                      </p:tavLst>
                                    </p:anim>
                                    <p:animEffect transition="in" filter="fade">
                                      <p:cBhvr>
                                        <p:cTn id="17" dur="1000"/>
                                        <p:tgtEl>
                                          <p:spTgt spid="5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5000"/>
                            </p:stCondLst>
                            <p:childTnLst>
                              <p:par>
                                <p:cTn id="40" presetID="53" presetClass="entr" presetSubtype="16"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ppt_w</p:attrName>
                                        </p:attrNameLst>
                                      </p:cBhvr>
                                      <p:tavLst>
                                        <p:tav tm="0">
                                          <p:val>
                                            <p:fltVal val="0"/>
                                          </p:val>
                                        </p:tav>
                                        <p:tav tm="100000">
                                          <p:val>
                                            <p:strVal val="#ppt_w"/>
                                          </p:val>
                                        </p:tav>
                                      </p:tavLst>
                                    </p:anim>
                                    <p:anim calcmode="lin" valueType="num">
                                      <p:cBhvr>
                                        <p:cTn id="43" dur="1000" fill="hold"/>
                                        <p:tgtEl>
                                          <p:spTgt spid="23"/>
                                        </p:tgtEl>
                                        <p:attrNameLst>
                                          <p:attrName>ppt_h</p:attrName>
                                        </p:attrNameLst>
                                      </p:cBhvr>
                                      <p:tavLst>
                                        <p:tav tm="0">
                                          <p:val>
                                            <p:fltVal val="0"/>
                                          </p:val>
                                        </p:tav>
                                        <p:tav tm="100000">
                                          <p:val>
                                            <p:strVal val="#ppt_h"/>
                                          </p:val>
                                        </p:tav>
                                      </p:tavLst>
                                    </p:anim>
                                    <p:animEffect transition="in" filter="fade">
                                      <p:cBhvr>
                                        <p:cTn id="44" dur="1000"/>
                                        <p:tgtEl>
                                          <p:spTgt spid="23"/>
                                        </p:tgtEl>
                                      </p:cBhvr>
                                    </p:animEffect>
                                  </p:childTnLst>
                                </p:cTn>
                              </p:par>
                            </p:childTnLst>
                          </p:cTn>
                        </p:par>
                        <p:par>
                          <p:cTn id="45" fill="hold">
                            <p:stCondLst>
                              <p:cond delay="6000"/>
                            </p:stCondLst>
                            <p:childTnLst>
                              <p:par>
                                <p:cTn id="46" presetID="53" presetClass="entr" presetSubtype="16" fill="hold" nodeType="afterEffect">
                                  <p:stCondLst>
                                    <p:cond delay="0"/>
                                  </p:stCondLst>
                                  <p:childTnLst>
                                    <p:set>
                                      <p:cBhvr>
                                        <p:cTn id="47" dur="1" fill="hold">
                                          <p:stCondLst>
                                            <p:cond delay="0"/>
                                          </p:stCondLst>
                                        </p:cTn>
                                        <p:tgtEl>
                                          <p:spTgt spid="51"/>
                                        </p:tgtEl>
                                        <p:attrNameLst>
                                          <p:attrName>style.visibility</p:attrName>
                                        </p:attrNameLst>
                                      </p:cBhvr>
                                      <p:to>
                                        <p:strVal val="visible"/>
                                      </p:to>
                                    </p:set>
                                    <p:anim calcmode="lin" valueType="num">
                                      <p:cBhvr>
                                        <p:cTn id="48" dur="1000" fill="hold"/>
                                        <p:tgtEl>
                                          <p:spTgt spid="51"/>
                                        </p:tgtEl>
                                        <p:attrNameLst>
                                          <p:attrName>ppt_w</p:attrName>
                                        </p:attrNameLst>
                                      </p:cBhvr>
                                      <p:tavLst>
                                        <p:tav tm="0">
                                          <p:val>
                                            <p:fltVal val="0"/>
                                          </p:val>
                                        </p:tav>
                                        <p:tav tm="100000">
                                          <p:val>
                                            <p:strVal val="#ppt_w"/>
                                          </p:val>
                                        </p:tav>
                                      </p:tavLst>
                                    </p:anim>
                                    <p:anim calcmode="lin" valueType="num">
                                      <p:cBhvr>
                                        <p:cTn id="49" dur="1000" fill="hold"/>
                                        <p:tgtEl>
                                          <p:spTgt spid="51"/>
                                        </p:tgtEl>
                                        <p:attrNameLst>
                                          <p:attrName>ppt_h</p:attrName>
                                        </p:attrNameLst>
                                      </p:cBhvr>
                                      <p:tavLst>
                                        <p:tav tm="0">
                                          <p:val>
                                            <p:fltVal val="0"/>
                                          </p:val>
                                        </p:tav>
                                        <p:tav tm="100000">
                                          <p:val>
                                            <p:strVal val="#ppt_h"/>
                                          </p:val>
                                        </p:tav>
                                      </p:tavLst>
                                    </p:anim>
                                    <p:animEffect transition="in" filter="fade">
                                      <p:cBhvr>
                                        <p:cTn id="50" dur="1000"/>
                                        <p:tgtEl>
                                          <p:spTgt spid="51"/>
                                        </p:tgtEl>
                                      </p:cBhvr>
                                    </p:animEffect>
                                  </p:childTnLst>
                                </p:cTn>
                              </p:par>
                            </p:childTnLst>
                          </p:cTn>
                        </p:par>
                        <p:par>
                          <p:cTn id="51" fill="hold">
                            <p:stCondLst>
                              <p:cond delay="7000"/>
                            </p:stCondLst>
                            <p:childTnLst>
                              <p:par>
                                <p:cTn id="52" presetID="53" presetClass="entr" presetSubtype="16"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1000" fill="hold"/>
                                        <p:tgtEl>
                                          <p:spTgt spid="47"/>
                                        </p:tgtEl>
                                        <p:attrNameLst>
                                          <p:attrName>ppt_w</p:attrName>
                                        </p:attrNameLst>
                                      </p:cBhvr>
                                      <p:tavLst>
                                        <p:tav tm="0">
                                          <p:val>
                                            <p:fltVal val="0"/>
                                          </p:val>
                                        </p:tav>
                                        <p:tav tm="100000">
                                          <p:val>
                                            <p:strVal val="#ppt_w"/>
                                          </p:val>
                                        </p:tav>
                                      </p:tavLst>
                                    </p:anim>
                                    <p:anim calcmode="lin" valueType="num">
                                      <p:cBhvr>
                                        <p:cTn id="55" dur="1000" fill="hold"/>
                                        <p:tgtEl>
                                          <p:spTgt spid="47"/>
                                        </p:tgtEl>
                                        <p:attrNameLst>
                                          <p:attrName>ppt_h</p:attrName>
                                        </p:attrNameLst>
                                      </p:cBhvr>
                                      <p:tavLst>
                                        <p:tav tm="0">
                                          <p:val>
                                            <p:fltVal val="0"/>
                                          </p:val>
                                        </p:tav>
                                        <p:tav tm="100000">
                                          <p:val>
                                            <p:strVal val="#ppt_h"/>
                                          </p:val>
                                        </p:tav>
                                      </p:tavLst>
                                    </p:anim>
                                    <p:animEffect transition="in" filter="fade">
                                      <p:cBhvr>
                                        <p:cTn id="56" dur="1000"/>
                                        <p:tgtEl>
                                          <p:spTgt spid="47"/>
                                        </p:tgtEl>
                                      </p:cBhvr>
                                    </p:animEffect>
                                  </p:childTnLst>
                                </p:cTn>
                              </p:par>
                            </p:childTnLst>
                          </p:cTn>
                        </p:par>
                        <p:par>
                          <p:cTn id="57" fill="hold">
                            <p:stCondLst>
                              <p:cond delay="8000"/>
                            </p:stCondLst>
                            <p:childTnLst>
                              <p:par>
                                <p:cTn id="58" presetID="53" presetClass="entr" presetSubtype="16"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1000" fill="hold"/>
                                        <p:tgtEl>
                                          <p:spTgt spid="49"/>
                                        </p:tgtEl>
                                        <p:attrNameLst>
                                          <p:attrName>ppt_w</p:attrName>
                                        </p:attrNameLst>
                                      </p:cBhvr>
                                      <p:tavLst>
                                        <p:tav tm="0">
                                          <p:val>
                                            <p:fltVal val="0"/>
                                          </p:val>
                                        </p:tav>
                                        <p:tav tm="100000">
                                          <p:val>
                                            <p:strVal val="#ppt_w"/>
                                          </p:val>
                                        </p:tav>
                                      </p:tavLst>
                                    </p:anim>
                                    <p:anim calcmode="lin" valueType="num">
                                      <p:cBhvr>
                                        <p:cTn id="61" dur="1000" fill="hold"/>
                                        <p:tgtEl>
                                          <p:spTgt spid="49"/>
                                        </p:tgtEl>
                                        <p:attrNameLst>
                                          <p:attrName>ppt_h</p:attrName>
                                        </p:attrNameLst>
                                      </p:cBhvr>
                                      <p:tavLst>
                                        <p:tav tm="0">
                                          <p:val>
                                            <p:fltVal val="0"/>
                                          </p:val>
                                        </p:tav>
                                        <p:tav tm="100000">
                                          <p:val>
                                            <p:strVal val="#ppt_h"/>
                                          </p:val>
                                        </p:tav>
                                      </p:tavLst>
                                    </p:anim>
                                    <p:animEffect transition="in" filter="fade">
                                      <p:cBhvr>
                                        <p:cTn id="62"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31" name="Google Shape;131;p16"/>
          <p:cNvPicPr preferRelativeResize="0"/>
          <p:nvPr/>
        </p:nvPicPr>
        <p:blipFill>
          <a:blip r:embed="rId3">
            <a:alphaModFix/>
          </a:blip>
          <a:stretch>
            <a:fillRect/>
          </a:stretch>
        </p:blipFill>
        <p:spPr>
          <a:xfrm>
            <a:off x="4850138" y="3442960"/>
            <a:ext cx="3237967" cy="2713419"/>
          </a:xfrm>
          <a:prstGeom prst="rect">
            <a:avLst/>
          </a:prstGeom>
          <a:noFill/>
          <a:ln>
            <a:noFill/>
          </a:ln>
        </p:spPr>
      </p:pic>
      <p:pic>
        <p:nvPicPr>
          <p:cNvPr id="133" name="Google Shape;133;p16"/>
          <p:cNvPicPr preferRelativeResize="0"/>
          <p:nvPr/>
        </p:nvPicPr>
        <p:blipFill>
          <a:blip r:embed="rId4">
            <a:alphaModFix/>
          </a:blip>
          <a:stretch>
            <a:fillRect/>
          </a:stretch>
        </p:blipFill>
        <p:spPr>
          <a:xfrm>
            <a:off x="1577516" y="3610619"/>
            <a:ext cx="2408600" cy="2408600"/>
          </a:xfrm>
          <a:prstGeom prst="rect">
            <a:avLst/>
          </a:prstGeom>
          <a:noFill/>
          <a:ln>
            <a:noFill/>
          </a:ln>
        </p:spPr>
      </p:pic>
      <p:sp>
        <p:nvSpPr>
          <p:cNvPr id="25" name="Google Shape;75;p14">
            <a:extLst>
              <a:ext uri="{FF2B5EF4-FFF2-40B4-BE49-F238E27FC236}">
                <a16:creationId xmlns:a16="http://schemas.microsoft.com/office/drawing/2014/main" id="{6125A19F-448D-478D-AC97-9E890C18BA68}"/>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12-02-2022</a:t>
            </a:r>
          </a:p>
        </p:txBody>
      </p:sp>
      <p:grpSp>
        <p:nvGrpSpPr>
          <p:cNvPr id="26" name="Google Shape;76;p14">
            <a:extLst>
              <a:ext uri="{FF2B5EF4-FFF2-40B4-BE49-F238E27FC236}">
                <a16:creationId xmlns:a16="http://schemas.microsoft.com/office/drawing/2014/main" id="{A5A0DDA8-0958-4EF8-83FB-7061811BDA91}"/>
              </a:ext>
            </a:extLst>
          </p:cNvPr>
          <p:cNvGrpSpPr/>
          <p:nvPr/>
        </p:nvGrpSpPr>
        <p:grpSpPr>
          <a:xfrm>
            <a:off x="993016" y="1790033"/>
            <a:ext cx="3577733" cy="4403600"/>
            <a:chOff x="431825" y="1342525"/>
            <a:chExt cx="2683300" cy="3302700"/>
          </a:xfrm>
          <a:noFill/>
        </p:grpSpPr>
        <p:sp>
          <p:nvSpPr>
            <p:cNvPr id="27" name="Google Shape;77;p14">
              <a:extLst>
                <a:ext uri="{FF2B5EF4-FFF2-40B4-BE49-F238E27FC236}">
                  <a16:creationId xmlns:a16="http://schemas.microsoft.com/office/drawing/2014/main" id="{08C9CF6C-A77E-4853-B008-9E3029F8840A}"/>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28" name="Google Shape;78;p14">
              <a:extLst>
                <a:ext uri="{FF2B5EF4-FFF2-40B4-BE49-F238E27FC236}">
                  <a16:creationId xmlns:a16="http://schemas.microsoft.com/office/drawing/2014/main" id="{0BD76071-15EB-427C-AABC-30A29A2D1538}"/>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29" name="Google Shape;79;p14">
            <a:extLst>
              <a:ext uri="{FF2B5EF4-FFF2-40B4-BE49-F238E27FC236}">
                <a16:creationId xmlns:a16="http://schemas.microsoft.com/office/drawing/2014/main" id="{B6774442-62F5-4FD0-98AD-260FA8057197}"/>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4</a:t>
            </a:r>
          </a:p>
        </p:txBody>
      </p:sp>
      <p:cxnSp>
        <p:nvCxnSpPr>
          <p:cNvPr id="30" name="Google Shape;80;p14">
            <a:extLst>
              <a:ext uri="{FF2B5EF4-FFF2-40B4-BE49-F238E27FC236}">
                <a16:creationId xmlns:a16="http://schemas.microsoft.com/office/drawing/2014/main" id="{6033C16F-8F21-458B-AE14-D343915EF953}"/>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1" name="Google Shape;81;p14">
            <a:extLst>
              <a:ext uri="{FF2B5EF4-FFF2-40B4-BE49-F238E27FC236}">
                <a16:creationId xmlns:a16="http://schemas.microsoft.com/office/drawing/2014/main" id="{600777D0-648A-4517-A1C0-CBA47419881D}"/>
              </a:ext>
            </a:extLst>
          </p:cNvPr>
          <p:cNvSpPr txBox="1">
            <a:spLocks/>
          </p:cNvSpPr>
          <p:nvPr/>
        </p:nvSpPr>
        <p:spPr>
          <a:xfrm>
            <a:off x="1094749"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it-IT" sz="1867" u="sng" dirty="0">
                <a:solidFill>
                  <a:schemeClr val="hlink"/>
                </a:solidFill>
              </a:rPr>
              <a:t>L'ALVEARE</a:t>
            </a:r>
          </a:p>
        </p:txBody>
      </p:sp>
      <p:grpSp>
        <p:nvGrpSpPr>
          <p:cNvPr id="32" name="Google Shape;82;p14">
            <a:extLst>
              <a:ext uri="{FF2B5EF4-FFF2-40B4-BE49-F238E27FC236}">
                <a16:creationId xmlns:a16="http://schemas.microsoft.com/office/drawing/2014/main" id="{7FF4395C-2A02-43FA-9035-DD46019A3A40}"/>
              </a:ext>
            </a:extLst>
          </p:cNvPr>
          <p:cNvGrpSpPr/>
          <p:nvPr/>
        </p:nvGrpSpPr>
        <p:grpSpPr>
          <a:xfrm>
            <a:off x="4712983" y="1790033"/>
            <a:ext cx="3564005" cy="4403600"/>
            <a:chOff x="3221800" y="1342525"/>
            <a:chExt cx="2673004" cy="3302700"/>
          </a:xfrm>
          <a:noFill/>
        </p:grpSpPr>
        <p:sp>
          <p:nvSpPr>
            <p:cNvPr id="33" name="Google Shape;83;p14">
              <a:extLst>
                <a:ext uri="{FF2B5EF4-FFF2-40B4-BE49-F238E27FC236}">
                  <a16:creationId xmlns:a16="http://schemas.microsoft.com/office/drawing/2014/main" id="{B1DDAF33-84F8-4063-9360-B4F28CF035F3}"/>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4" name="Google Shape;84;p14">
              <a:extLst>
                <a:ext uri="{FF2B5EF4-FFF2-40B4-BE49-F238E27FC236}">
                  <a16:creationId xmlns:a16="http://schemas.microsoft.com/office/drawing/2014/main" id="{F647FDD3-4692-4FDD-A767-CD628CDB4963}"/>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5" name="Google Shape;85;p14">
            <a:extLst>
              <a:ext uri="{FF2B5EF4-FFF2-40B4-BE49-F238E27FC236}">
                <a16:creationId xmlns:a16="http://schemas.microsoft.com/office/drawing/2014/main" id="{C984B876-A5D0-4B9B-AEA7-4AEF9E2F27B7}"/>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5</a:t>
            </a:r>
          </a:p>
        </p:txBody>
      </p:sp>
      <p:cxnSp>
        <p:nvCxnSpPr>
          <p:cNvPr id="36" name="Google Shape;86;p14">
            <a:extLst>
              <a:ext uri="{FF2B5EF4-FFF2-40B4-BE49-F238E27FC236}">
                <a16:creationId xmlns:a16="http://schemas.microsoft.com/office/drawing/2014/main" id="{1270FB09-74D0-49FD-B234-A4FB597FA3D9}"/>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37" name="Google Shape;87;p14">
            <a:extLst>
              <a:ext uri="{FF2B5EF4-FFF2-40B4-BE49-F238E27FC236}">
                <a16:creationId xmlns:a16="http://schemas.microsoft.com/office/drawing/2014/main" id="{369B7848-7858-466D-AB4F-71DC3FC9AF18}"/>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dirty="0"/>
          </a:p>
        </p:txBody>
      </p:sp>
      <p:grpSp>
        <p:nvGrpSpPr>
          <p:cNvPr id="38" name="Google Shape;88;p14">
            <a:extLst>
              <a:ext uri="{FF2B5EF4-FFF2-40B4-BE49-F238E27FC236}">
                <a16:creationId xmlns:a16="http://schemas.microsoft.com/office/drawing/2014/main" id="{430F54B4-9770-4478-822F-93964E157BD1}"/>
              </a:ext>
            </a:extLst>
          </p:cNvPr>
          <p:cNvGrpSpPr/>
          <p:nvPr/>
        </p:nvGrpSpPr>
        <p:grpSpPr>
          <a:xfrm>
            <a:off x="8426749" y="1790033"/>
            <a:ext cx="3564000" cy="4403600"/>
            <a:chOff x="6007125" y="1342525"/>
            <a:chExt cx="2673000" cy="3302700"/>
          </a:xfrm>
          <a:noFill/>
        </p:grpSpPr>
        <p:sp>
          <p:nvSpPr>
            <p:cNvPr id="39" name="Google Shape;89;p14">
              <a:extLst>
                <a:ext uri="{FF2B5EF4-FFF2-40B4-BE49-F238E27FC236}">
                  <a16:creationId xmlns:a16="http://schemas.microsoft.com/office/drawing/2014/main" id="{9D58224F-6522-49BB-A64F-F632B63134BF}"/>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0" name="Google Shape;90;p14">
              <a:extLst>
                <a:ext uri="{FF2B5EF4-FFF2-40B4-BE49-F238E27FC236}">
                  <a16:creationId xmlns:a16="http://schemas.microsoft.com/office/drawing/2014/main" id="{3D495568-BB39-4B1E-B96F-740A27B4FFE2}"/>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1" name="Google Shape;91;p14">
            <a:extLst>
              <a:ext uri="{FF2B5EF4-FFF2-40B4-BE49-F238E27FC236}">
                <a16:creationId xmlns:a16="http://schemas.microsoft.com/office/drawing/2014/main" id="{30B5E51F-3264-48FF-847C-847A83552936}"/>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6</a:t>
            </a:r>
          </a:p>
        </p:txBody>
      </p:sp>
      <p:cxnSp>
        <p:nvCxnSpPr>
          <p:cNvPr id="42" name="Google Shape;92;p14">
            <a:extLst>
              <a:ext uri="{FF2B5EF4-FFF2-40B4-BE49-F238E27FC236}">
                <a16:creationId xmlns:a16="http://schemas.microsoft.com/office/drawing/2014/main" id="{E5930C19-82A4-4F37-A043-65DE00A89232}"/>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3" name="Google Shape;93;p14">
            <a:extLst>
              <a:ext uri="{FF2B5EF4-FFF2-40B4-BE49-F238E27FC236}">
                <a16:creationId xmlns:a16="http://schemas.microsoft.com/office/drawing/2014/main" id="{D6A20876-77FE-486F-B081-1FA5FB0911C9}"/>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Font typeface="Wingdings 3" charset="2"/>
              <a:buNone/>
            </a:pPr>
            <a:endParaRPr lang="it-IT" sz="1867" dirty="0"/>
          </a:p>
        </p:txBody>
      </p:sp>
      <p:sp>
        <p:nvSpPr>
          <p:cNvPr id="44" name="Google Shape;94;p14">
            <a:extLst>
              <a:ext uri="{FF2B5EF4-FFF2-40B4-BE49-F238E27FC236}">
                <a16:creationId xmlns:a16="http://schemas.microsoft.com/office/drawing/2014/main" id="{C3E9044E-49DD-4F89-90F7-4B0BC45495D4}"/>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LA GEOMETRIA DELLE API</a:t>
            </a:r>
          </a:p>
        </p:txBody>
      </p:sp>
      <p:sp>
        <p:nvSpPr>
          <p:cNvPr id="45" name="Google Shape;95;p14">
            <a:extLst>
              <a:ext uri="{FF2B5EF4-FFF2-40B4-BE49-F238E27FC236}">
                <a16:creationId xmlns:a16="http://schemas.microsoft.com/office/drawing/2014/main" id="{323CAA54-BC37-4A12-A5C2-E082B13D98A6}"/>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FOTO RICORDO</a:t>
            </a:r>
          </a:p>
        </p:txBody>
      </p:sp>
      <p:sp>
        <p:nvSpPr>
          <p:cNvPr id="46" name="Google Shape;96;p14">
            <a:extLst>
              <a:ext uri="{FF2B5EF4-FFF2-40B4-BE49-F238E27FC236}">
                <a16:creationId xmlns:a16="http://schemas.microsoft.com/office/drawing/2014/main" id="{D6698E11-63D1-45F6-A87F-6410A5F55044}"/>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SALUTI</a:t>
            </a:r>
          </a:p>
        </p:txBody>
      </p:sp>
      <p:sp>
        <p:nvSpPr>
          <p:cNvPr id="2" name="Segnaposto numero diapositiva 1">
            <a:extLst>
              <a:ext uri="{FF2B5EF4-FFF2-40B4-BE49-F238E27FC236}">
                <a16:creationId xmlns:a16="http://schemas.microsoft.com/office/drawing/2014/main" id="{EF2FA1E6-D41E-41ED-962A-9966B53392BA}"/>
              </a:ext>
            </a:extLst>
          </p:cNvPr>
          <p:cNvSpPr>
            <a:spLocks noGrp="1"/>
          </p:cNvSpPr>
          <p:nvPr>
            <p:ph type="sldNum" sz="quarter" idx="12"/>
          </p:nvPr>
        </p:nvSpPr>
        <p:spPr/>
        <p:txBody>
          <a:bodyPr/>
          <a:lstStyle/>
          <a:p>
            <a:fld id="{D446B053-895E-46E3-A118-478DDA93305E}" type="slidenum">
              <a:rPr lang="it-IT" smtClean="0"/>
              <a:t>6</a:t>
            </a:fld>
            <a:endParaRPr lang="it-IT"/>
          </a:p>
        </p:txBody>
      </p:sp>
      <p:pic>
        <p:nvPicPr>
          <p:cNvPr id="47" name="Google Shape;201;p20">
            <a:extLst>
              <a:ext uri="{FF2B5EF4-FFF2-40B4-BE49-F238E27FC236}">
                <a16:creationId xmlns:a16="http://schemas.microsoft.com/office/drawing/2014/main" id="{188BBC64-D4FC-4804-A15D-EB698FC0BED4}"/>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9070" b="83256" l="3438" r="96938">
                        <a14:foregroundMark x1="16000" y1="23876" x2="26313" y2="20078"/>
                        <a14:foregroundMark x1="19750" y1="24961" x2="17875" y2="29457"/>
                        <a14:foregroundMark x1="9625" y1="28992" x2="10063" y2="27442"/>
                        <a14:foregroundMark x1="62313" y1="61085" x2="64188" y2="59845"/>
                        <a14:foregroundMark x1="68875" y1="51163" x2="79688" y2="47054"/>
                        <a14:foregroundMark x1="58250" y1="19535" x2="68875" y2="18140"/>
                        <a14:foregroundMark x1="72313" y1="57519" x2="74250" y2="68682"/>
                        <a14:foregroundMark x1="73500" y1="70078" x2="75438" y2="69225"/>
                        <a14:foregroundMark x1="74625" y1="29612" x2="78500" y2="34496"/>
                        <a14:foregroundMark x1="81375" y1="21008" x2="88500" y2="24496"/>
                        <a14:foregroundMark x1="96938" y1="25271" x2="92688" y2="28217"/>
                        <a14:foregroundMark x1="65375" y1="38760" x2="64938" y2="42171"/>
                        <a14:foregroundMark x1="3438" y1="54341" x2="7375" y2="56589"/>
                        <a14:foregroundMark x1="27563" y1="61860" x2="28000" y2="61705"/>
                        <a14:foregroundMark x1="30750" y1="52558" x2="30750" y2="52558"/>
                        <a14:foregroundMark x1="30188" y1="52016" x2="30813" y2="52016"/>
                        <a14:foregroundMark x1="27500" y1="74419" x2="28813" y2="75349"/>
                        <a14:foregroundMark x1="21813" y1="73256" x2="22375" y2="74419"/>
                        <a14:foregroundMark x1="26813" y1="72403" x2="27313" y2="73256"/>
                        <a14:foregroundMark x1="49813" y1="70465" x2="49438" y2="71085"/>
                        <a14:foregroundMark x1="66438" y1="65194" x2="69625" y2="60543"/>
                        <a14:foregroundMark x1="79500" y1="56279" x2="83688" y2="53566"/>
                        <a14:foregroundMark x1="72000" y1="71705" x2="71563" y2="74109"/>
                        <a14:foregroundMark x1="75750" y1="71938" x2="75375" y2="72713"/>
                        <a14:foregroundMark x1="70375" y1="76202" x2="70375" y2="76202"/>
                        <a14:foregroundMark x1="76250" y1="77287" x2="76250" y2="77287"/>
                        <a14:foregroundMark x1="83250" y1="61395" x2="83250" y2="61395"/>
                        <a14:foregroundMark x1="87438" y1="62403" x2="87438" y2="62403"/>
                        <a14:foregroundMark x1="86313" y1="61938" x2="87500" y2="62093"/>
                        <a14:foregroundMark x1="82188" y1="62636" x2="83938" y2="61163"/>
                        <a14:foregroundMark x1="86813" y1="61938" x2="88125" y2="62713"/>
                        <a14:foregroundMark x1="76313" y1="20155" x2="77688" y2="19612"/>
                        <a14:foregroundMark x1="53188" y1="14651" x2="54500" y2="13023"/>
                        <a14:foregroundMark x1="51313" y1="14496" x2="55625" y2="12481"/>
                        <a14:foregroundMark x1="51250" y1="13411" x2="54250" y2="12016"/>
                        <a14:foregroundMark x1="75438" y1="18837" x2="78375" y2="21395"/>
                        <a14:foregroundMark x1="35875" y1="32558" x2="39250" y2="30155"/>
                        <a14:foregroundMark x1="35438" y1="30078" x2="37313" y2="28217"/>
                        <a14:foregroundMark x1="55000" y1="36589" x2="56750" y2="36744"/>
                        <a14:foregroundMark x1="54438" y1="38527" x2="56563" y2="37442"/>
                        <a14:foregroundMark x1="25313" y1="53566" x2="25125" y2="54341"/>
                        <a14:foregroundMark x1="26313" y1="56434" x2="26313" y2="56434"/>
                        <a14:foregroundMark x1="27563" y1="63178" x2="28750" y2="60543"/>
                        <a14:foregroundMark x1="28500" y1="64341" x2="28875" y2="60775"/>
                        <a14:foregroundMark x1="62313" y1="38760" x2="63688" y2="32558"/>
                        <a14:foregroundMark x1="53188" y1="82093" x2="53188" y2="82093"/>
                        <a14:foregroundMark x1="59062" y1="83256" x2="59062" y2="83256"/>
                        <a14:foregroundMark x1="22625" y1="77984" x2="22625" y2="77984"/>
                        <a14:foregroundMark x1="22938" y1="76047" x2="22938" y2="76047"/>
                        <a14:foregroundMark x1="29500" y1="50155" x2="29500" y2="50155"/>
                        <a14:backgroundMark x1="35125" y1="33876" x2="33938" y2="34496"/>
                        <a14:backgroundMark x1="29125" y1="22171" x2="30375" y2="23876"/>
                        <a14:backgroundMark x1="52438" y1="36202" x2="53750" y2="36899"/>
                        <a14:backgroundMark x1="59938" y1="60543" x2="59813" y2="59690"/>
                        <a14:backgroundMark x1="23563" y1="55194" x2="23625" y2="54651"/>
                      </a14:backgroundRemoval>
                    </a14:imgEffect>
                  </a14:imgLayer>
                </a14:imgProps>
              </a:ext>
            </a:extLst>
          </a:blip>
          <a:srcRect t="-9280" b="9280"/>
          <a:stretch/>
        </p:blipFill>
        <p:spPr>
          <a:xfrm>
            <a:off x="8520656" y="3678294"/>
            <a:ext cx="3374400" cy="23092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5110D0B-E1AA-4532-9172-7F64AF5F467D}"/>
              </a:ext>
            </a:extLst>
          </p:cNvPr>
          <p:cNvSpPr>
            <a:spLocks noGrp="1"/>
          </p:cNvSpPr>
          <p:nvPr>
            <p:ph type="sldNum" sz="quarter" idx="12"/>
          </p:nvPr>
        </p:nvSpPr>
        <p:spPr/>
        <p:txBody>
          <a:bodyPr/>
          <a:lstStyle/>
          <a:p>
            <a:fld id="{D446B053-895E-46E3-A118-478DDA93305E}" type="slidenum">
              <a:rPr lang="it-IT" smtClean="0"/>
              <a:t>7</a:t>
            </a:fld>
            <a:endParaRPr lang="it-IT"/>
          </a:p>
        </p:txBody>
      </p:sp>
      <p:sp>
        <p:nvSpPr>
          <p:cNvPr id="9" name="Google Shape;138;p17">
            <a:extLst>
              <a:ext uri="{FF2B5EF4-FFF2-40B4-BE49-F238E27FC236}">
                <a16:creationId xmlns:a16="http://schemas.microsoft.com/office/drawing/2014/main" id="{5BCECD8A-517B-4D8F-86AF-EE24CFDA6A05}"/>
              </a:ext>
            </a:extLst>
          </p:cNvPr>
          <p:cNvSpPr txBox="1">
            <a:spLocks/>
          </p:cNvSpPr>
          <p:nvPr/>
        </p:nvSpPr>
        <p:spPr>
          <a:xfrm>
            <a:off x="733424" y="1446167"/>
            <a:ext cx="5014175" cy="2276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800" b="1" i="1" dirty="0">
                <a:solidFill>
                  <a:schemeClr val="tx1"/>
                </a:solidFill>
              </a:rPr>
              <a:t>     L’ALVEARE</a:t>
            </a:r>
          </a:p>
        </p:txBody>
      </p:sp>
      <p:pic>
        <p:nvPicPr>
          <p:cNvPr id="10" name="Google Shape;140;p17">
            <a:extLst>
              <a:ext uri="{FF2B5EF4-FFF2-40B4-BE49-F238E27FC236}">
                <a16:creationId xmlns:a16="http://schemas.microsoft.com/office/drawing/2014/main" id="{1D7E6AC1-FE09-4CFF-901F-DEEAB1620266}"/>
              </a:ext>
            </a:extLst>
          </p:cNvPr>
          <p:cNvPicPr preferRelativeResize="0"/>
          <p:nvPr/>
        </p:nvPicPr>
        <p:blipFill rotWithShape="1">
          <a:blip r:embed="rId3">
            <a:alphaModFix/>
          </a:blip>
          <a:srcRect t="-196" b="25699"/>
          <a:stretch/>
        </p:blipFill>
        <p:spPr>
          <a:xfrm>
            <a:off x="6096000" y="-1"/>
            <a:ext cx="6116133" cy="6858001"/>
          </a:xfrm>
          <a:prstGeom prst="rect">
            <a:avLst/>
          </a:prstGeom>
          <a:noFill/>
          <a:ln>
            <a:noFill/>
          </a:ln>
        </p:spPr>
      </p:pic>
      <p:sp>
        <p:nvSpPr>
          <p:cNvPr id="11" name="CasellaDiTesto 10">
            <a:extLst>
              <a:ext uri="{FF2B5EF4-FFF2-40B4-BE49-F238E27FC236}">
                <a16:creationId xmlns:a16="http://schemas.microsoft.com/office/drawing/2014/main" id="{EC80883B-5A89-4802-8EA9-8B5059CDA248}"/>
              </a:ext>
            </a:extLst>
          </p:cNvPr>
          <p:cNvSpPr txBox="1"/>
          <p:nvPr/>
        </p:nvSpPr>
        <p:spPr>
          <a:xfrm>
            <a:off x="955045" y="3931519"/>
            <a:ext cx="5645780" cy="523220"/>
          </a:xfrm>
          <a:prstGeom prst="rect">
            <a:avLst/>
          </a:prstGeom>
          <a:noFill/>
        </p:spPr>
        <p:txBody>
          <a:bodyPr wrap="square">
            <a:spAutoFit/>
          </a:bodyPr>
          <a:lstStyle/>
          <a:p>
            <a:pPr marL="0" lvl="0" indent="0" algn="ctr" rtl="0">
              <a:spcBef>
                <a:spcPts val="0"/>
              </a:spcBef>
              <a:spcAft>
                <a:spcPts val="0"/>
              </a:spcAft>
              <a:buNone/>
            </a:pPr>
            <a:r>
              <a:rPr lang="it-IT" sz="2800" dirty="0">
                <a:solidFill>
                  <a:schemeClr val="accent1"/>
                </a:solidFill>
              </a:rPr>
              <a:t>...è quello che realizzerò!</a:t>
            </a:r>
            <a:endParaRPr lang="it-IT" sz="2800" b="1" dirty="0">
              <a:solidFill>
                <a:schemeClr val="accent1"/>
              </a:solidFill>
            </a:endParaRPr>
          </a:p>
        </p:txBody>
      </p:sp>
    </p:spTree>
    <p:extLst>
      <p:ext uri="{BB962C8B-B14F-4D97-AF65-F5344CB8AC3E}">
        <p14:creationId xmlns:p14="http://schemas.microsoft.com/office/powerpoint/2010/main" val="207891598"/>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65" name="Google Shape;165;p18"/>
          <p:cNvPicPr preferRelativeResize="0"/>
          <p:nvPr/>
        </p:nvPicPr>
        <p:blipFill>
          <a:blip r:embed="rId3">
            <a:alphaModFix/>
          </a:blip>
          <a:stretch>
            <a:fillRect/>
          </a:stretch>
        </p:blipFill>
        <p:spPr>
          <a:xfrm>
            <a:off x="1094749" y="3578158"/>
            <a:ext cx="3250945" cy="2481732"/>
          </a:xfrm>
          <a:prstGeom prst="rect">
            <a:avLst/>
          </a:prstGeom>
          <a:noFill/>
          <a:ln>
            <a:noFill/>
          </a:ln>
        </p:spPr>
      </p:pic>
      <p:pic>
        <p:nvPicPr>
          <p:cNvPr id="166" name="Google Shape;166;p18"/>
          <p:cNvPicPr preferRelativeResize="0"/>
          <p:nvPr/>
        </p:nvPicPr>
        <p:blipFill>
          <a:blip r:embed="rId4">
            <a:alphaModFix/>
          </a:blip>
          <a:stretch>
            <a:fillRect/>
          </a:stretch>
        </p:blipFill>
        <p:spPr>
          <a:xfrm>
            <a:off x="5250398" y="3537957"/>
            <a:ext cx="2476580" cy="2562133"/>
          </a:xfrm>
          <a:prstGeom prst="rect">
            <a:avLst/>
          </a:prstGeom>
          <a:noFill/>
          <a:ln>
            <a:noFill/>
          </a:ln>
        </p:spPr>
      </p:pic>
      <p:pic>
        <p:nvPicPr>
          <p:cNvPr id="168" name="Google Shape;168;p18"/>
          <p:cNvPicPr preferRelativeResize="0"/>
          <p:nvPr/>
        </p:nvPicPr>
        <p:blipFill>
          <a:blip r:embed="rId5">
            <a:alphaModFix/>
          </a:blip>
          <a:stretch>
            <a:fillRect/>
          </a:stretch>
        </p:blipFill>
        <p:spPr>
          <a:xfrm>
            <a:off x="8710464" y="3578157"/>
            <a:ext cx="2976447" cy="2481733"/>
          </a:xfrm>
          <a:prstGeom prst="rect">
            <a:avLst/>
          </a:prstGeom>
          <a:noFill/>
          <a:ln>
            <a:noFill/>
          </a:ln>
        </p:spPr>
      </p:pic>
      <p:grpSp>
        <p:nvGrpSpPr>
          <p:cNvPr id="29" name="Google Shape;76;p14">
            <a:extLst>
              <a:ext uri="{FF2B5EF4-FFF2-40B4-BE49-F238E27FC236}">
                <a16:creationId xmlns:a16="http://schemas.microsoft.com/office/drawing/2014/main" id="{71A5CE0B-6EEE-4AA2-9F9D-D1BC2BA77EC2}"/>
              </a:ext>
            </a:extLst>
          </p:cNvPr>
          <p:cNvGrpSpPr/>
          <p:nvPr/>
        </p:nvGrpSpPr>
        <p:grpSpPr>
          <a:xfrm>
            <a:off x="993016" y="1790033"/>
            <a:ext cx="3577733" cy="4403600"/>
            <a:chOff x="431825" y="1342525"/>
            <a:chExt cx="2683300" cy="3302700"/>
          </a:xfrm>
          <a:noFill/>
        </p:grpSpPr>
        <p:sp>
          <p:nvSpPr>
            <p:cNvPr id="30" name="Google Shape;77;p14">
              <a:extLst>
                <a:ext uri="{FF2B5EF4-FFF2-40B4-BE49-F238E27FC236}">
                  <a16:creationId xmlns:a16="http://schemas.microsoft.com/office/drawing/2014/main" id="{3CE72190-759A-48A7-BF59-E85674930743}"/>
                </a:ext>
              </a:extLst>
            </p:cNvPr>
            <p:cNvSpPr/>
            <p:nvPr/>
          </p:nvSpPr>
          <p:spPr>
            <a:xfrm>
              <a:off x="431825" y="1342525"/>
              <a:ext cx="26832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1" name="Google Shape;78;p14">
              <a:extLst>
                <a:ext uri="{FF2B5EF4-FFF2-40B4-BE49-F238E27FC236}">
                  <a16:creationId xmlns:a16="http://schemas.microsoft.com/office/drawing/2014/main" id="{C8DC671C-FD88-4948-A8B6-DEAED9012400}"/>
                </a:ext>
              </a:extLst>
            </p:cNvPr>
            <p:cNvSpPr txBox="1"/>
            <p:nvPr/>
          </p:nvSpPr>
          <p:spPr>
            <a:xfrm>
              <a:off x="431925" y="1342525"/>
              <a:ext cx="26832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2" name="Google Shape;79;p14">
            <a:extLst>
              <a:ext uri="{FF2B5EF4-FFF2-40B4-BE49-F238E27FC236}">
                <a16:creationId xmlns:a16="http://schemas.microsoft.com/office/drawing/2014/main" id="{36A66C16-F976-4F61-BA22-0A7E3D25CA7A}"/>
              </a:ext>
            </a:extLst>
          </p:cNvPr>
          <p:cNvSpPr txBox="1">
            <a:spLocks/>
          </p:cNvSpPr>
          <p:nvPr/>
        </p:nvSpPr>
        <p:spPr>
          <a:xfrm>
            <a:off x="1069505"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1</a:t>
            </a:r>
          </a:p>
        </p:txBody>
      </p:sp>
      <p:cxnSp>
        <p:nvCxnSpPr>
          <p:cNvPr id="33" name="Google Shape;80;p14">
            <a:extLst>
              <a:ext uri="{FF2B5EF4-FFF2-40B4-BE49-F238E27FC236}">
                <a16:creationId xmlns:a16="http://schemas.microsoft.com/office/drawing/2014/main" id="{516181E6-40C4-40E6-A6C5-6AB42FF55BD1}"/>
              </a:ext>
            </a:extLst>
          </p:cNvPr>
          <p:cNvCxnSpPr/>
          <p:nvPr/>
        </p:nvCxnSpPr>
        <p:spPr>
          <a:xfrm>
            <a:off x="1560816" y="2019633"/>
            <a:ext cx="0" cy="638400"/>
          </a:xfrm>
          <a:prstGeom prst="straightConnector1">
            <a:avLst/>
          </a:prstGeom>
          <a:noFill/>
          <a:ln w="19050" cap="flat" cmpd="sng">
            <a:solidFill>
              <a:schemeClr val="accent1"/>
            </a:solidFill>
            <a:prstDash val="solid"/>
            <a:round/>
            <a:headEnd type="none" w="sm" len="sm"/>
            <a:tailEnd type="none" w="sm" len="sm"/>
          </a:ln>
        </p:spPr>
      </p:cxnSp>
      <p:sp>
        <p:nvSpPr>
          <p:cNvPr id="34" name="Google Shape;81;p14">
            <a:extLst>
              <a:ext uri="{FF2B5EF4-FFF2-40B4-BE49-F238E27FC236}">
                <a16:creationId xmlns:a16="http://schemas.microsoft.com/office/drawing/2014/main" id="{1D561818-DEA1-492B-A53E-A800BE7C16B9}"/>
              </a:ext>
            </a:extLst>
          </p:cNvPr>
          <p:cNvSpPr txBox="1">
            <a:spLocks/>
          </p:cNvSpPr>
          <p:nvPr/>
        </p:nvSpPr>
        <p:spPr>
          <a:xfrm>
            <a:off x="1094749"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u="sng" dirty="0">
              <a:solidFill>
                <a:schemeClr val="hlink"/>
              </a:solidFill>
            </a:endParaRPr>
          </a:p>
        </p:txBody>
      </p:sp>
      <p:grpSp>
        <p:nvGrpSpPr>
          <p:cNvPr id="35" name="Google Shape;82;p14">
            <a:extLst>
              <a:ext uri="{FF2B5EF4-FFF2-40B4-BE49-F238E27FC236}">
                <a16:creationId xmlns:a16="http://schemas.microsoft.com/office/drawing/2014/main" id="{33C94475-E350-42D1-AB5F-FC532B621E61}"/>
              </a:ext>
            </a:extLst>
          </p:cNvPr>
          <p:cNvGrpSpPr/>
          <p:nvPr/>
        </p:nvGrpSpPr>
        <p:grpSpPr>
          <a:xfrm>
            <a:off x="4712983" y="1790033"/>
            <a:ext cx="3564005" cy="4403600"/>
            <a:chOff x="3221800" y="1342525"/>
            <a:chExt cx="2673004" cy="3302700"/>
          </a:xfrm>
          <a:noFill/>
        </p:grpSpPr>
        <p:sp>
          <p:nvSpPr>
            <p:cNvPr id="36" name="Google Shape;83;p14">
              <a:extLst>
                <a:ext uri="{FF2B5EF4-FFF2-40B4-BE49-F238E27FC236}">
                  <a16:creationId xmlns:a16="http://schemas.microsoft.com/office/drawing/2014/main" id="{33EBBD4B-016B-4BEB-AC11-48824CBE1A44}"/>
                </a:ext>
              </a:extLst>
            </p:cNvPr>
            <p:cNvSpPr/>
            <p:nvPr/>
          </p:nvSpPr>
          <p:spPr>
            <a:xfrm>
              <a:off x="3221803"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37" name="Google Shape;84;p14">
              <a:extLst>
                <a:ext uri="{FF2B5EF4-FFF2-40B4-BE49-F238E27FC236}">
                  <a16:creationId xmlns:a16="http://schemas.microsoft.com/office/drawing/2014/main" id="{712B5D15-9F0A-4D80-B4F1-4E9B9C5EE249}"/>
                </a:ext>
              </a:extLst>
            </p:cNvPr>
            <p:cNvSpPr txBox="1"/>
            <p:nvPr/>
          </p:nvSpPr>
          <p:spPr>
            <a:xfrm>
              <a:off x="3221800"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38" name="Google Shape;85;p14">
            <a:extLst>
              <a:ext uri="{FF2B5EF4-FFF2-40B4-BE49-F238E27FC236}">
                <a16:creationId xmlns:a16="http://schemas.microsoft.com/office/drawing/2014/main" id="{67814213-E8D4-429E-BB97-8F9EA10549C0}"/>
              </a:ext>
            </a:extLst>
          </p:cNvPr>
          <p:cNvSpPr txBox="1">
            <a:spLocks/>
          </p:cNvSpPr>
          <p:nvPr/>
        </p:nvSpPr>
        <p:spPr>
          <a:xfrm>
            <a:off x="4784938"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2</a:t>
            </a:r>
          </a:p>
        </p:txBody>
      </p:sp>
      <p:cxnSp>
        <p:nvCxnSpPr>
          <p:cNvPr id="39" name="Google Shape;86;p14">
            <a:extLst>
              <a:ext uri="{FF2B5EF4-FFF2-40B4-BE49-F238E27FC236}">
                <a16:creationId xmlns:a16="http://schemas.microsoft.com/office/drawing/2014/main" id="{04E71F93-A21D-41C7-ADC4-050EEBB96712}"/>
              </a:ext>
            </a:extLst>
          </p:cNvPr>
          <p:cNvCxnSpPr/>
          <p:nvPr/>
        </p:nvCxnSpPr>
        <p:spPr>
          <a:xfrm>
            <a:off x="5280649"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0" name="Google Shape;87;p14">
            <a:extLst>
              <a:ext uri="{FF2B5EF4-FFF2-40B4-BE49-F238E27FC236}">
                <a16:creationId xmlns:a16="http://schemas.microsoft.com/office/drawing/2014/main" id="{1D0A6835-6424-41B4-AF2F-84BE7A9E3603}"/>
              </a:ext>
            </a:extLst>
          </p:cNvPr>
          <p:cNvSpPr txBox="1">
            <a:spLocks/>
          </p:cNvSpPr>
          <p:nvPr/>
        </p:nvSpPr>
        <p:spPr>
          <a:xfrm>
            <a:off x="4810182"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endParaRPr lang="it-IT" sz="1867" dirty="0"/>
          </a:p>
        </p:txBody>
      </p:sp>
      <p:grpSp>
        <p:nvGrpSpPr>
          <p:cNvPr id="41" name="Google Shape;88;p14">
            <a:extLst>
              <a:ext uri="{FF2B5EF4-FFF2-40B4-BE49-F238E27FC236}">
                <a16:creationId xmlns:a16="http://schemas.microsoft.com/office/drawing/2014/main" id="{59F98A56-0CE3-4604-B8B8-14BFA6C5B31E}"/>
              </a:ext>
            </a:extLst>
          </p:cNvPr>
          <p:cNvGrpSpPr/>
          <p:nvPr/>
        </p:nvGrpSpPr>
        <p:grpSpPr>
          <a:xfrm>
            <a:off x="8426749" y="1790033"/>
            <a:ext cx="3564000" cy="4403600"/>
            <a:chOff x="6007125" y="1342525"/>
            <a:chExt cx="2673000" cy="3302700"/>
          </a:xfrm>
          <a:noFill/>
        </p:grpSpPr>
        <p:sp>
          <p:nvSpPr>
            <p:cNvPr id="42" name="Google Shape;89;p14">
              <a:extLst>
                <a:ext uri="{FF2B5EF4-FFF2-40B4-BE49-F238E27FC236}">
                  <a16:creationId xmlns:a16="http://schemas.microsoft.com/office/drawing/2014/main" id="{02CAA824-1C9C-4966-A07A-C9B2F974DFC6}"/>
                </a:ext>
              </a:extLst>
            </p:cNvPr>
            <p:cNvSpPr/>
            <p:nvPr/>
          </p:nvSpPr>
          <p:spPr>
            <a:xfrm>
              <a:off x="6007125" y="1342525"/>
              <a:ext cx="2673000" cy="3302700"/>
            </a:xfrm>
            <a:prstGeom prst="rect">
              <a:avLst/>
            </a:prstGeom>
            <a:grp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sp>
          <p:nvSpPr>
            <p:cNvPr id="43" name="Google Shape;90;p14">
              <a:extLst>
                <a:ext uri="{FF2B5EF4-FFF2-40B4-BE49-F238E27FC236}">
                  <a16:creationId xmlns:a16="http://schemas.microsoft.com/office/drawing/2014/main" id="{9B892D0B-E199-4442-8DE1-2447F85612F9}"/>
                </a:ext>
              </a:extLst>
            </p:cNvPr>
            <p:cNvSpPr txBox="1"/>
            <p:nvPr/>
          </p:nvSpPr>
          <p:spPr>
            <a:xfrm>
              <a:off x="6007125" y="1342525"/>
              <a:ext cx="2673000" cy="823200"/>
            </a:xfrm>
            <a:prstGeom prst="rect">
              <a:avLst/>
            </a:prstGeom>
            <a:grp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44" name="Google Shape;91;p14">
            <a:extLst>
              <a:ext uri="{FF2B5EF4-FFF2-40B4-BE49-F238E27FC236}">
                <a16:creationId xmlns:a16="http://schemas.microsoft.com/office/drawing/2014/main" id="{E92088EE-052E-4CB4-83F8-4643F5FE016D}"/>
              </a:ext>
            </a:extLst>
          </p:cNvPr>
          <p:cNvSpPr txBox="1">
            <a:spLocks/>
          </p:cNvSpPr>
          <p:nvPr/>
        </p:nvSpPr>
        <p:spPr>
          <a:xfrm>
            <a:off x="8495572" y="1783633"/>
            <a:ext cx="466000" cy="1097600"/>
          </a:xfrm>
          <a:prstGeom prst="rect">
            <a:avLst/>
          </a:prstGeom>
        </p:spPr>
        <p:txBody>
          <a:bodyPr spcFirstLastPara="1" vert="horz" wrap="square" lIns="121900" tIns="121900" rIns="121900" bIns="121900" rtlCol="0" anchor="ctr"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it" b="1" dirty="0">
                <a:solidFill>
                  <a:srgbClr val="C00000"/>
                </a:solidFill>
              </a:rPr>
              <a:t>3</a:t>
            </a:r>
          </a:p>
        </p:txBody>
      </p:sp>
      <p:cxnSp>
        <p:nvCxnSpPr>
          <p:cNvPr id="45" name="Google Shape;92;p14">
            <a:extLst>
              <a:ext uri="{FF2B5EF4-FFF2-40B4-BE49-F238E27FC236}">
                <a16:creationId xmlns:a16="http://schemas.microsoft.com/office/drawing/2014/main" id="{25765657-6CCB-4DFB-8E70-3E8919E7AB9E}"/>
              </a:ext>
            </a:extLst>
          </p:cNvPr>
          <p:cNvCxnSpPr/>
          <p:nvPr/>
        </p:nvCxnSpPr>
        <p:spPr>
          <a:xfrm>
            <a:off x="8986882" y="2019633"/>
            <a:ext cx="0" cy="638400"/>
          </a:xfrm>
          <a:prstGeom prst="straightConnector1">
            <a:avLst/>
          </a:prstGeom>
          <a:noFill/>
          <a:ln w="19050" cap="flat" cmpd="sng">
            <a:solidFill>
              <a:srgbClr val="C00000"/>
            </a:solidFill>
            <a:prstDash val="solid"/>
            <a:round/>
            <a:headEnd type="none" w="sm" len="sm"/>
            <a:tailEnd type="none" w="sm" len="sm"/>
          </a:ln>
        </p:spPr>
      </p:cxnSp>
      <p:sp>
        <p:nvSpPr>
          <p:cNvPr id="46" name="Google Shape;93;p14">
            <a:extLst>
              <a:ext uri="{FF2B5EF4-FFF2-40B4-BE49-F238E27FC236}">
                <a16:creationId xmlns:a16="http://schemas.microsoft.com/office/drawing/2014/main" id="{89F77E23-CF5F-4E20-9CB4-4BDA086C9024}"/>
              </a:ext>
            </a:extLst>
          </p:cNvPr>
          <p:cNvSpPr txBox="1">
            <a:spLocks/>
          </p:cNvSpPr>
          <p:nvPr/>
        </p:nvSpPr>
        <p:spPr>
          <a:xfrm>
            <a:off x="8520816" y="3025267"/>
            <a:ext cx="3374400" cy="31684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2133"/>
              </a:spcAft>
              <a:buNone/>
            </a:pPr>
            <a:r>
              <a:rPr lang="it-IT" sz="1867" u="sng" dirty="0">
                <a:solidFill>
                  <a:schemeClr val="hlink"/>
                </a:solidFill>
                <a:hlinkClick r:id="rId6"/>
              </a:rPr>
              <a:t>SCHEMA TORNEO:</a:t>
            </a:r>
            <a:endParaRPr lang="it-IT" sz="1867" dirty="0"/>
          </a:p>
        </p:txBody>
      </p:sp>
      <p:sp>
        <p:nvSpPr>
          <p:cNvPr id="47" name="Google Shape;94;p14">
            <a:extLst>
              <a:ext uri="{FF2B5EF4-FFF2-40B4-BE49-F238E27FC236}">
                <a16:creationId xmlns:a16="http://schemas.microsoft.com/office/drawing/2014/main" id="{E4111A0F-A1DA-4701-9801-6C30CF1C869F}"/>
              </a:ext>
            </a:extLst>
          </p:cNvPr>
          <p:cNvSpPr txBox="1"/>
          <p:nvPr/>
        </p:nvSpPr>
        <p:spPr>
          <a:xfrm>
            <a:off x="1723049" y="1789998"/>
            <a:ext cx="2802400" cy="1034185"/>
          </a:xfrm>
          <a:prstGeom prst="rect">
            <a:avLst/>
          </a:prstGeom>
          <a:noFill/>
          <a:ln>
            <a:noFill/>
          </a:ln>
        </p:spPr>
        <p:txBody>
          <a:bodyPr spcFirstLastPara="1" wrap="square" lIns="121900" tIns="121900" rIns="121900" bIns="121900" anchor="ctr" anchorCtr="0">
            <a:noAutofit/>
          </a:bodyPr>
          <a:lstStyle/>
          <a:p>
            <a:r>
              <a:rPr lang="it-IT" sz="2000" b="1" dirty="0">
                <a:latin typeface="Lato"/>
                <a:ea typeface="Lato"/>
                <a:cs typeface="Lato"/>
                <a:sym typeface="Lato"/>
              </a:rPr>
              <a:t>IL GIOCO DEL TRIS</a:t>
            </a:r>
            <a:endParaRPr lang="it-IT" sz="2000" b="1" dirty="0">
              <a:solidFill>
                <a:schemeClr val="dk2"/>
              </a:solidFill>
              <a:latin typeface="Lato"/>
              <a:ea typeface="Lato"/>
              <a:cs typeface="Lato"/>
              <a:sym typeface="Lato"/>
            </a:endParaRPr>
          </a:p>
        </p:txBody>
      </p:sp>
      <p:sp>
        <p:nvSpPr>
          <p:cNvPr id="48" name="Google Shape;95;p14">
            <a:extLst>
              <a:ext uri="{FF2B5EF4-FFF2-40B4-BE49-F238E27FC236}">
                <a16:creationId xmlns:a16="http://schemas.microsoft.com/office/drawing/2014/main" id="{AF8B523E-40D9-44CA-89CB-EB0F4722038B}"/>
              </a:ext>
            </a:extLst>
          </p:cNvPr>
          <p:cNvSpPr txBox="1"/>
          <p:nvPr/>
        </p:nvSpPr>
        <p:spPr>
          <a:xfrm>
            <a:off x="5382249"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REALIZZIAMO UN TRIS RIUTILIZZABILE</a:t>
            </a:r>
          </a:p>
        </p:txBody>
      </p:sp>
      <p:sp>
        <p:nvSpPr>
          <p:cNvPr id="49" name="Google Shape;96;p14">
            <a:extLst>
              <a:ext uri="{FF2B5EF4-FFF2-40B4-BE49-F238E27FC236}">
                <a16:creationId xmlns:a16="http://schemas.microsoft.com/office/drawing/2014/main" id="{18E96D89-C50D-482F-BA3D-89518193DD6D}"/>
              </a:ext>
            </a:extLst>
          </p:cNvPr>
          <p:cNvSpPr txBox="1"/>
          <p:nvPr/>
        </p:nvSpPr>
        <p:spPr>
          <a:xfrm>
            <a:off x="9088482" y="1790033"/>
            <a:ext cx="2802400" cy="1097600"/>
          </a:xfrm>
          <a:prstGeom prst="rect">
            <a:avLst/>
          </a:prstGeom>
          <a:noFill/>
          <a:ln>
            <a:noFill/>
          </a:ln>
        </p:spPr>
        <p:txBody>
          <a:bodyPr spcFirstLastPara="1" wrap="square" lIns="121900" tIns="121900" rIns="121900" bIns="121900" anchor="ctr" anchorCtr="0">
            <a:noAutofit/>
          </a:bodyPr>
          <a:lstStyle>
            <a:defPPr>
              <a:defRPr lang="it-IT"/>
            </a:defPPr>
            <a:lvl1pPr>
              <a:defRPr sz="2000" b="1">
                <a:solidFill>
                  <a:schemeClr val="bg1"/>
                </a:solidFill>
                <a:latin typeface="Lato"/>
                <a:ea typeface="Lato"/>
                <a:cs typeface="Lato"/>
              </a:defRPr>
            </a:lvl1pPr>
          </a:lstStyle>
          <a:p>
            <a:r>
              <a:rPr lang="it-IT" dirty="0">
                <a:solidFill>
                  <a:schemeClr val="tx1"/>
                </a:solidFill>
                <a:sym typeface="Lato"/>
              </a:rPr>
              <a:t>PIANIFICAZIONE DEL TORNEO DI TRIS</a:t>
            </a:r>
          </a:p>
        </p:txBody>
      </p:sp>
      <p:sp>
        <p:nvSpPr>
          <p:cNvPr id="50" name="Google Shape;75;p14">
            <a:extLst>
              <a:ext uri="{FF2B5EF4-FFF2-40B4-BE49-F238E27FC236}">
                <a16:creationId xmlns:a16="http://schemas.microsoft.com/office/drawing/2014/main" id="{6C35C5F6-0503-436D-B87B-825FB2AB824E}"/>
              </a:ext>
            </a:extLst>
          </p:cNvPr>
          <p:cNvSpPr txBox="1">
            <a:spLocks/>
          </p:cNvSpPr>
          <p:nvPr/>
        </p:nvSpPr>
        <p:spPr>
          <a:xfrm>
            <a:off x="1819922" y="610700"/>
            <a:ext cx="9854878" cy="914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solidFill>
                  <a:schemeClr val="accent1"/>
                </a:solidFill>
              </a:rPr>
              <a:t>Cosa faremo oggi – 26-02-2022</a:t>
            </a:r>
          </a:p>
        </p:txBody>
      </p:sp>
      <p:sp>
        <p:nvSpPr>
          <p:cNvPr id="2" name="Segnaposto numero diapositiva 1">
            <a:extLst>
              <a:ext uri="{FF2B5EF4-FFF2-40B4-BE49-F238E27FC236}">
                <a16:creationId xmlns:a16="http://schemas.microsoft.com/office/drawing/2014/main" id="{7FF0D2E4-ADD9-4CD7-A8FC-6746F2C39BC4}"/>
              </a:ext>
            </a:extLst>
          </p:cNvPr>
          <p:cNvSpPr>
            <a:spLocks noGrp="1"/>
          </p:cNvSpPr>
          <p:nvPr>
            <p:ph type="sldNum" sz="quarter" idx="12"/>
          </p:nvPr>
        </p:nvSpPr>
        <p:spPr/>
        <p:txBody>
          <a:bodyPr/>
          <a:lstStyle/>
          <a:p>
            <a:fld id="{D446B053-895E-46E3-A118-478DDA93305E}" type="slidenum">
              <a:rPr lang="it-IT" smtClean="0"/>
              <a:t>8</a:t>
            </a:fld>
            <a:endParaRPr lang="it-IT"/>
          </a:p>
        </p:txBody>
      </p:sp>
    </p:spTree>
  </p:cSld>
  <p:clrMapOvr>
    <a:masterClrMapping/>
  </p:clrMapOvr>
  <mc:AlternateContent xmlns:mc="http://schemas.openxmlformats.org/markup-compatibility/2006">
    <mc:Choice xmlns:p14="http://schemas.microsoft.com/office/powerpoint/2010/main" Requires="p14">
      <p:transition spd="slow" p14:dur="1250" advClick="0" advTm="3000">
        <p14:switch dir="r"/>
      </p:transition>
    </mc:Choice>
    <mc:Fallback>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5110D0B-E1AA-4532-9172-7F64AF5F467D}"/>
              </a:ext>
            </a:extLst>
          </p:cNvPr>
          <p:cNvSpPr>
            <a:spLocks noGrp="1"/>
          </p:cNvSpPr>
          <p:nvPr>
            <p:ph type="sldNum" sz="quarter" idx="12"/>
          </p:nvPr>
        </p:nvSpPr>
        <p:spPr/>
        <p:txBody>
          <a:bodyPr/>
          <a:lstStyle/>
          <a:p>
            <a:fld id="{D446B053-895E-46E3-A118-478DDA93305E}" type="slidenum">
              <a:rPr lang="it-IT" smtClean="0"/>
              <a:t>9</a:t>
            </a:fld>
            <a:endParaRPr lang="it-IT"/>
          </a:p>
        </p:txBody>
      </p:sp>
      <p:sp>
        <p:nvSpPr>
          <p:cNvPr id="12" name="Google Shape;173;p19">
            <a:extLst>
              <a:ext uri="{FF2B5EF4-FFF2-40B4-BE49-F238E27FC236}">
                <a16:creationId xmlns:a16="http://schemas.microsoft.com/office/drawing/2014/main" id="{B0D2E04F-6498-46C3-9FFE-077DA1B47534}"/>
              </a:ext>
            </a:extLst>
          </p:cNvPr>
          <p:cNvSpPr txBox="1">
            <a:spLocks/>
          </p:cNvSpPr>
          <p:nvPr/>
        </p:nvSpPr>
        <p:spPr>
          <a:xfrm>
            <a:off x="2220686" y="1446167"/>
            <a:ext cx="3526914" cy="2276000"/>
          </a:xfrm>
          <a:prstGeom prst="rect">
            <a:avLst/>
          </a:prstGeom>
        </p:spPr>
        <p:txBody>
          <a:bodyPr spcFirstLastPara="1" vert="horz" wrap="square" lIns="91440" tIns="45720" rIns="91440" bIns="45720" rtlCol="0" anchor="b" anchorCtr="0">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800" b="1" i="1" dirty="0">
                <a:solidFill>
                  <a:schemeClr val="tx1"/>
                </a:solidFill>
              </a:rPr>
              <a:t>IL TRIS</a:t>
            </a:r>
          </a:p>
        </p:txBody>
      </p:sp>
      <p:pic>
        <p:nvPicPr>
          <p:cNvPr id="13" name="Google Shape;175;p19">
            <a:extLst>
              <a:ext uri="{FF2B5EF4-FFF2-40B4-BE49-F238E27FC236}">
                <a16:creationId xmlns:a16="http://schemas.microsoft.com/office/drawing/2014/main" id="{85A9373A-40C1-4FB2-9627-0F1D6AB3AFF8}"/>
              </a:ext>
            </a:extLst>
          </p:cNvPr>
          <p:cNvPicPr preferRelativeResize="0"/>
          <p:nvPr/>
        </p:nvPicPr>
        <p:blipFill>
          <a:blip r:embed="rId3">
            <a:alphaModFix/>
          </a:blip>
          <a:stretch>
            <a:fillRect/>
          </a:stretch>
        </p:blipFill>
        <p:spPr>
          <a:xfrm>
            <a:off x="5747600" y="-33411"/>
            <a:ext cx="6618567" cy="6891411"/>
          </a:xfrm>
          <a:prstGeom prst="rect">
            <a:avLst/>
          </a:prstGeom>
          <a:noFill/>
          <a:ln>
            <a:noFill/>
          </a:ln>
        </p:spPr>
      </p:pic>
      <p:sp>
        <p:nvSpPr>
          <p:cNvPr id="14" name="CasellaDiTesto 13">
            <a:extLst>
              <a:ext uri="{FF2B5EF4-FFF2-40B4-BE49-F238E27FC236}">
                <a16:creationId xmlns:a16="http://schemas.microsoft.com/office/drawing/2014/main" id="{A7C688AE-DA7E-42D7-B8A8-EAEFE751CFAB}"/>
              </a:ext>
            </a:extLst>
          </p:cNvPr>
          <p:cNvSpPr txBox="1"/>
          <p:nvPr/>
        </p:nvSpPr>
        <p:spPr>
          <a:xfrm>
            <a:off x="955045" y="3931519"/>
            <a:ext cx="5645780" cy="523220"/>
          </a:xfrm>
          <a:prstGeom prst="rect">
            <a:avLst/>
          </a:prstGeom>
          <a:noFill/>
        </p:spPr>
        <p:txBody>
          <a:bodyPr wrap="square">
            <a:spAutoFit/>
          </a:bodyPr>
          <a:lstStyle/>
          <a:p>
            <a:pPr marL="0" lvl="0" indent="0" algn="ctr" rtl="0">
              <a:spcBef>
                <a:spcPts val="0"/>
              </a:spcBef>
              <a:spcAft>
                <a:spcPts val="0"/>
              </a:spcAft>
              <a:buNone/>
            </a:pPr>
            <a:r>
              <a:rPr lang="it-IT" sz="2800" dirty="0">
                <a:solidFill>
                  <a:schemeClr val="accent1"/>
                </a:solidFill>
              </a:rPr>
              <a:t>...è quello che realizzerò!</a:t>
            </a:r>
            <a:endParaRPr lang="it-IT" sz="2800" b="1" dirty="0">
              <a:solidFill>
                <a:schemeClr val="accent1"/>
              </a:solidFill>
            </a:endParaRPr>
          </a:p>
        </p:txBody>
      </p:sp>
    </p:spTree>
    <p:extLst>
      <p:ext uri="{BB962C8B-B14F-4D97-AF65-F5344CB8AC3E}">
        <p14:creationId xmlns:p14="http://schemas.microsoft.com/office/powerpoint/2010/main" val="6264314"/>
      </p:ext>
    </p:extLst>
  </p:cSld>
  <p:clrMapOvr>
    <a:masterClrMapping/>
  </p:clrMapOvr>
  <mc:AlternateContent xmlns:mc="http://schemas.openxmlformats.org/markup-compatibility/2006">
    <mc:Choice xmlns:p14="http://schemas.microsoft.com/office/powerpoint/2010/main" Requires="p14">
      <p:transition spd="slow" p14:dur="1250" advClick="0" advTm="2000">
        <p14:switch dir="r"/>
      </p:transition>
    </mc:Choice>
    <mc:Fallback>
      <p:transition spd="slow" advClick="0" advTm="2000">
        <p:fade/>
      </p:transition>
    </mc:Fallback>
  </mc:AlternateContent>
</p:sld>
</file>

<file path=ppt/theme/theme1.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docProps/app.xml><?xml version="1.0" encoding="utf-8"?>
<Properties xmlns="http://schemas.openxmlformats.org/officeDocument/2006/extended-properties" xmlns:vt="http://schemas.openxmlformats.org/officeDocument/2006/docPropsVTypes">
  <Template/>
  <TotalTime>0</TotalTime>
  <Words>1159</Words>
  <Application>Microsoft Office PowerPoint</Application>
  <PresentationFormat>Widescreen</PresentationFormat>
  <Paragraphs>214</Paragraphs>
  <Slides>37</Slides>
  <Notes>31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37</vt:i4>
      </vt:variant>
    </vt:vector>
  </HeadingPairs>
  <TitlesOfParts>
    <vt:vector size="44" baseType="lpstr">
      <vt:lpstr>Arial</vt:lpstr>
      <vt:lpstr>Calibri</vt:lpstr>
      <vt:lpstr>Century Gothic</vt:lpstr>
      <vt:lpstr>Lato</vt:lpstr>
      <vt:lpstr>Wingdings</vt:lpstr>
      <vt:lpstr>Wingdings 3</vt:lpstr>
      <vt:lpstr>Filo</vt:lpstr>
      <vt:lpstr>ESCAPE SCHOOL</vt:lpstr>
      <vt:lpstr>Il Progetto</vt:lpstr>
      <vt:lpstr>Cosa faremo oggi – 12-02-2022</vt:lpstr>
      <vt:lpstr>SOCCER BALL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NOSTRO RALLY MATEMATICO</vt:lpstr>
      <vt:lpstr>IL NOSTRO RALLY MATEMATICO</vt:lpstr>
      <vt:lpstr>Presentazione standard di PowerPoint</vt:lpstr>
      <vt:lpstr>Presentazione standard di PowerPoint</vt:lpstr>
      <vt:lpstr>Presentazione standard di PowerPoint</vt:lpstr>
      <vt:lpstr>Presentazione standard di PowerPoint</vt:lpstr>
      <vt:lpstr>BOOK CREATOR</vt:lpstr>
      <vt:lpstr>Presentazione standard di PowerPoint</vt:lpstr>
      <vt:lpstr>Presentazione standard di PowerPoint</vt:lpstr>
      <vt:lpstr>GALLERIA DI MATEMATICA 'Emanuela Ughi' dell’Università degli Studi di Perugia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Fauci Roberto</dc:creator>
  <cp:lastModifiedBy>ROBERTA FAUCI</cp:lastModifiedBy>
  <cp:revision>389</cp:revision>
  <cp:lastPrinted>2017-01-17T10:48:58Z</cp:lastPrinted>
  <dcterms:created xsi:type="dcterms:W3CDTF">2016-12-19T14:26:13Z</dcterms:created>
  <dcterms:modified xsi:type="dcterms:W3CDTF">2022-06-05T15:09:47Z</dcterms:modified>
</cp:coreProperties>
</file>